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5" r:id="rId1"/>
  </p:sldMasterIdLst>
  <p:sldIdLst>
    <p:sldId id="256" r:id="rId2"/>
    <p:sldId id="260" r:id="rId3"/>
    <p:sldId id="304" r:id="rId4"/>
    <p:sldId id="305" r:id="rId5"/>
    <p:sldId id="306" r:id="rId6"/>
    <p:sldId id="307" r:id="rId7"/>
    <p:sldId id="297" r:id="rId8"/>
    <p:sldId id="308" r:id="rId9"/>
    <p:sldId id="309" r:id="rId10"/>
    <p:sldId id="310" r:id="rId11"/>
    <p:sldId id="311" r:id="rId12"/>
    <p:sldId id="312" r:id="rId13"/>
    <p:sldId id="298" r:id="rId14"/>
    <p:sldId id="313" r:id="rId15"/>
    <p:sldId id="314" r:id="rId16"/>
    <p:sldId id="301" r:id="rId17"/>
    <p:sldId id="315" r:id="rId18"/>
    <p:sldId id="316" r:id="rId19"/>
    <p:sldId id="302" r:id="rId20"/>
    <p:sldId id="317" r:id="rId21"/>
    <p:sldId id="318" r:id="rId22"/>
    <p:sldId id="319" r:id="rId23"/>
    <p:sldId id="320" r:id="rId24"/>
    <p:sldId id="321" r:id="rId25"/>
    <p:sldId id="303" r:id="rId26"/>
    <p:sldId id="322" r:id="rId27"/>
    <p:sldId id="323" r:id="rId28"/>
    <p:sldId id="324" r:id="rId29"/>
    <p:sldId id="325" r:id="rId30"/>
    <p:sldId id="326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5CBEC-2E7D-4155-B8BF-8918F8838C98}" v="30" dt="2023-09-29T14:48:36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Gage" userId="6ae49e1b37186e8a" providerId="LiveId" clId="{D42E3AC6-C765-4726-8E5C-DBDBA8FFDD96}"/>
    <pc:docChg chg="undo custSel addSld delSld modSld">
      <pc:chgData name="Matthew Gage" userId="6ae49e1b37186e8a" providerId="LiveId" clId="{D42E3AC6-C765-4726-8E5C-DBDBA8FFDD96}" dt="2023-08-14T21:36:58.940" v="1410"/>
      <pc:docMkLst>
        <pc:docMk/>
      </pc:docMkLst>
      <pc:sldChg chg="addSp delSp modSp mod">
        <pc:chgData name="Matthew Gage" userId="6ae49e1b37186e8a" providerId="LiveId" clId="{D42E3AC6-C765-4726-8E5C-DBDBA8FFDD96}" dt="2023-08-14T21:00:10.915" v="51" actId="22"/>
        <pc:sldMkLst>
          <pc:docMk/>
          <pc:sldMk cId="921231780" sldId="257"/>
        </pc:sldMkLst>
        <pc:spChg chg="mod">
          <ac:chgData name="Matthew Gage" userId="6ae49e1b37186e8a" providerId="LiveId" clId="{D42E3AC6-C765-4726-8E5C-DBDBA8FFDD96}" dt="2023-08-14T20:59:57.777" v="48" actId="20577"/>
          <ac:spMkLst>
            <pc:docMk/>
            <pc:sldMk cId="921231780" sldId="257"/>
            <ac:spMk id="2" creationId="{7D4DFF8E-BC2B-2BDB-2975-521BAB52DC66}"/>
          </ac:spMkLst>
        </pc:spChg>
        <pc:spChg chg="mod">
          <ac:chgData name="Matthew Gage" userId="6ae49e1b37186e8a" providerId="LiveId" clId="{D42E3AC6-C765-4726-8E5C-DBDBA8FFDD96}" dt="2023-08-14T21:00:05.428" v="49"/>
          <ac:spMkLst>
            <pc:docMk/>
            <pc:sldMk cId="921231780" sldId="257"/>
            <ac:spMk id="3" creationId="{119B9A7D-CCC9-2B0A-CE34-F352A718ABDA}"/>
          </ac:spMkLst>
        </pc:spChg>
        <pc:spChg chg="add del">
          <ac:chgData name="Matthew Gage" userId="6ae49e1b37186e8a" providerId="LiveId" clId="{D42E3AC6-C765-4726-8E5C-DBDBA8FFDD96}" dt="2023-08-14T21:00:10.915" v="51" actId="22"/>
          <ac:spMkLst>
            <pc:docMk/>
            <pc:sldMk cId="921231780" sldId="257"/>
            <ac:spMk id="5" creationId="{02C00BB8-4078-04B6-6542-FD06A1A0B22A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3321790148" sldId="258"/>
        </pc:sldMkLst>
      </pc:sldChg>
      <pc:sldChg chg="modSp add mod">
        <pc:chgData name="Matthew Gage" userId="6ae49e1b37186e8a" providerId="LiveId" clId="{D42E3AC6-C765-4726-8E5C-DBDBA8FFDD96}" dt="2023-08-14T21:00:20.895" v="53"/>
        <pc:sldMkLst>
          <pc:docMk/>
          <pc:sldMk cId="4026096650" sldId="258"/>
        </pc:sldMkLst>
        <pc:spChg chg="mod">
          <ac:chgData name="Matthew Gage" userId="6ae49e1b37186e8a" providerId="LiveId" clId="{D42E3AC6-C765-4726-8E5C-DBDBA8FFDD96}" dt="2023-08-14T21:00:20.895" v="53"/>
          <ac:spMkLst>
            <pc:docMk/>
            <pc:sldMk cId="4026096650" sldId="258"/>
            <ac:spMk id="3" creationId="{119B9A7D-CCC9-2B0A-CE34-F352A718ABDA}"/>
          </ac:spMkLst>
        </pc:spChg>
      </pc:sldChg>
      <pc:sldChg chg="modSp add mod">
        <pc:chgData name="Matthew Gage" userId="6ae49e1b37186e8a" providerId="LiveId" clId="{D42E3AC6-C765-4726-8E5C-DBDBA8FFDD96}" dt="2023-08-14T21:00:31.266" v="55"/>
        <pc:sldMkLst>
          <pc:docMk/>
          <pc:sldMk cId="2288177434" sldId="259"/>
        </pc:sldMkLst>
        <pc:spChg chg="mod">
          <ac:chgData name="Matthew Gage" userId="6ae49e1b37186e8a" providerId="LiveId" clId="{D42E3AC6-C765-4726-8E5C-DBDBA8FFDD96}" dt="2023-08-14T21:00:31.266" v="55"/>
          <ac:spMkLst>
            <pc:docMk/>
            <pc:sldMk cId="2288177434" sldId="259"/>
            <ac:spMk id="3" creationId="{119B9A7D-CCC9-2B0A-CE34-F352A718ABDA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3557118086" sldId="259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780944161" sldId="260"/>
        </pc:sldMkLst>
      </pc:sldChg>
      <pc:sldChg chg="modSp add mod">
        <pc:chgData name="Matthew Gage" userId="6ae49e1b37186e8a" providerId="LiveId" clId="{D42E3AC6-C765-4726-8E5C-DBDBA8FFDD96}" dt="2023-08-14T21:00:42.561" v="59"/>
        <pc:sldMkLst>
          <pc:docMk/>
          <pc:sldMk cId="2038992477" sldId="260"/>
        </pc:sldMkLst>
        <pc:spChg chg="mod">
          <ac:chgData name="Matthew Gage" userId="6ae49e1b37186e8a" providerId="LiveId" clId="{D42E3AC6-C765-4726-8E5C-DBDBA8FFDD96}" dt="2023-08-14T21:00:42.561" v="59"/>
          <ac:spMkLst>
            <pc:docMk/>
            <pc:sldMk cId="2038992477" sldId="260"/>
            <ac:spMk id="3" creationId="{119B9A7D-CCC9-2B0A-CE34-F352A718ABDA}"/>
          </ac:spMkLst>
        </pc:spChg>
      </pc:sldChg>
      <pc:sldChg chg="modSp new del mod">
        <pc:chgData name="Matthew Gage" userId="6ae49e1b37186e8a" providerId="LiveId" clId="{D42E3AC6-C765-4726-8E5C-DBDBA8FFDD96}" dt="2023-08-14T21:01:18.692" v="68" actId="47"/>
        <pc:sldMkLst>
          <pc:docMk/>
          <pc:sldMk cId="643162266" sldId="261"/>
        </pc:sldMkLst>
        <pc:spChg chg="mod">
          <ac:chgData name="Matthew Gage" userId="6ae49e1b37186e8a" providerId="LiveId" clId="{D42E3AC6-C765-4726-8E5C-DBDBA8FFDD96}" dt="2023-08-14T21:01:03.469" v="62"/>
          <ac:spMkLst>
            <pc:docMk/>
            <pc:sldMk cId="643162266" sldId="261"/>
            <ac:spMk id="2" creationId="{FE06EA3C-E8B6-29C3-5A4F-7BBCE3C0F339}"/>
          </ac:spMkLst>
        </pc:spChg>
        <pc:spChg chg="mod">
          <ac:chgData name="Matthew Gage" userId="6ae49e1b37186e8a" providerId="LiveId" clId="{D42E3AC6-C765-4726-8E5C-DBDBA8FFDD96}" dt="2023-08-14T21:00:56.634" v="61"/>
          <ac:spMkLst>
            <pc:docMk/>
            <pc:sldMk cId="643162266" sldId="261"/>
            <ac:spMk id="3" creationId="{6F7EC925-12B8-1F4B-59D8-84BA50C463CE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824047961" sldId="261"/>
        </pc:sldMkLst>
      </pc:sldChg>
      <pc:sldChg chg="modSp add mod">
        <pc:chgData name="Matthew Gage" userId="6ae49e1b37186e8a" providerId="LiveId" clId="{D42E3AC6-C765-4726-8E5C-DBDBA8FFDD96}" dt="2023-08-14T21:01:15.919" v="67" actId="27636"/>
        <pc:sldMkLst>
          <pc:docMk/>
          <pc:sldMk cId="659914824" sldId="262"/>
        </pc:sldMkLst>
        <pc:spChg chg="mod">
          <ac:chgData name="Matthew Gage" userId="6ae49e1b37186e8a" providerId="LiveId" clId="{D42E3AC6-C765-4726-8E5C-DBDBA8FFDD96}" dt="2023-08-14T21:01:15.919" v="67" actId="27636"/>
          <ac:spMkLst>
            <pc:docMk/>
            <pc:sldMk cId="659914824" sldId="262"/>
            <ac:spMk id="3" creationId="{119B9A7D-CCC9-2B0A-CE34-F352A718ABDA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568059336" sldId="262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48308094" sldId="263"/>
        </pc:sldMkLst>
      </pc:sldChg>
      <pc:sldChg chg="modSp new mod">
        <pc:chgData name="Matthew Gage" userId="6ae49e1b37186e8a" providerId="LiveId" clId="{D42E3AC6-C765-4726-8E5C-DBDBA8FFDD96}" dt="2023-08-14T21:01:55.098" v="106"/>
        <pc:sldMkLst>
          <pc:docMk/>
          <pc:sldMk cId="3297932843" sldId="263"/>
        </pc:sldMkLst>
        <pc:spChg chg="mod">
          <ac:chgData name="Matthew Gage" userId="6ae49e1b37186e8a" providerId="LiveId" clId="{D42E3AC6-C765-4726-8E5C-DBDBA8FFDD96}" dt="2023-08-14T21:01:52.407" v="105" actId="20577"/>
          <ac:spMkLst>
            <pc:docMk/>
            <pc:sldMk cId="3297932843" sldId="263"/>
            <ac:spMk id="2" creationId="{03C5CFD4-913E-FC1A-BCB9-6E71E4A28162}"/>
          </ac:spMkLst>
        </pc:spChg>
        <pc:spChg chg="mod">
          <ac:chgData name="Matthew Gage" userId="6ae49e1b37186e8a" providerId="LiveId" clId="{D42E3AC6-C765-4726-8E5C-DBDBA8FFDD96}" dt="2023-08-14T21:01:55.098" v="106"/>
          <ac:spMkLst>
            <pc:docMk/>
            <pc:sldMk cId="3297932843" sldId="263"/>
            <ac:spMk id="3" creationId="{4B3AFB2D-FA6D-7AC5-4CE4-5D5DE448AAD3}"/>
          </ac:spMkLst>
        </pc:spChg>
      </pc:sldChg>
      <pc:sldChg chg="addSp modSp new mod">
        <pc:chgData name="Matthew Gage" userId="6ae49e1b37186e8a" providerId="LiveId" clId="{D42E3AC6-C765-4726-8E5C-DBDBA8FFDD96}" dt="2023-08-14T21:03:14.477" v="138" actId="313"/>
        <pc:sldMkLst>
          <pc:docMk/>
          <pc:sldMk cId="2740604547" sldId="264"/>
        </pc:sldMkLst>
        <pc:spChg chg="mod">
          <ac:chgData name="Matthew Gage" userId="6ae49e1b37186e8a" providerId="LiveId" clId="{D42E3AC6-C765-4726-8E5C-DBDBA8FFDD96}" dt="2023-08-14T21:03:14.477" v="138" actId="313"/>
          <ac:spMkLst>
            <pc:docMk/>
            <pc:sldMk cId="2740604547" sldId="264"/>
            <ac:spMk id="2" creationId="{478B2E2D-E607-DC11-9AF4-7C5F910C7A64}"/>
          </ac:spMkLst>
        </pc:spChg>
        <pc:spChg chg="mod">
          <ac:chgData name="Matthew Gage" userId="6ae49e1b37186e8a" providerId="LiveId" clId="{D42E3AC6-C765-4726-8E5C-DBDBA8FFDD96}" dt="2023-08-14T21:02:53.745" v="109" actId="14100"/>
          <ac:spMkLst>
            <pc:docMk/>
            <pc:sldMk cId="2740604547" sldId="264"/>
            <ac:spMk id="3" creationId="{EB3E7FE8-4BB6-D5BA-6B6B-1C0EAF638188}"/>
          </ac:spMkLst>
        </pc:spChg>
        <pc:picChg chg="add mod">
          <ac:chgData name="Matthew Gage" userId="6ae49e1b37186e8a" providerId="LiveId" clId="{D42E3AC6-C765-4726-8E5C-DBDBA8FFDD96}" dt="2023-08-14T21:02:57.081" v="111" actId="1076"/>
          <ac:picMkLst>
            <pc:docMk/>
            <pc:sldMk cId="2740604547" sldId="264"/>
            <ac:picMk id="5" creationId="{DF4A79C5-0EE8-26F6-9ADF-1AD164F20B6B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3573960968" sldId="264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1865508994" sldId="265"/>
        </pc:sldMkLst>
      </pc:sldChg>
      <pc:sldChg chg="addSp delSp modSp new mod modClrScheme chgLayout">
        <pc:chgData name="Matthew Gage" userId="6ae49e1b37186e8a" providerId="LiveId" clId="{D42E3AC6-C765-4726-8E5C-DBDBA8FFDD96}" dt="2023-08-14T21:06:09.718" v="268" actId="20577"/>
        <pc:sldMkLst>
          <pc:docMk/>
          <pc:sldMk cId="3187603666" sldId="265"/>
        </pc:sldMkLst>
        <pc:spChg chg="mod ord">
          <ac:chgData name="Matthew Gage" userId="6ae49e1b37186e8a" providerId="LiveId" clId="{D42E3AC6-C765-4726-8E5C-DBDBA8FFDD96}" dt="2023-08-14T21:05:39.028" v="162" actId="700"/>
          <ac:spMkLst>
            <pc:docMk/>
            <pc:sldMk cId="3187603666" sldId="265"/>
            <ac:spMk id="2" creationId="{A35D43AA-1973-BC34-0D70-E245C8157C1D}"/>
          </ac:spMkLst>
        </pc:spChg>
        <pc:spChg chg="del">
          <ac:chgData name="Matthew Gage" userId="6ae49e1b37186e8a" providerId="LiveId" clId="{D42E3AC6-C765-4726-8E5C-DBDBA8FFDD96}" dt="2023-08-14T21:04:46.528" v="140"/>
          <ac:spMkLst>
            <pc:docMk/>
            <pc:sldMk cId="3187603666" sldId="265"/>
            <ac:spMk id="3" creationId="{D11D70A9-3C4E-F7F7-06D6-89F66E5B775C}"/>
          </ac:spMkLst>
        </pc:spChg>
        <pc:spChg chg="add del mod ord">
          <ac:chgData name="Matthew Gage" userId="6ae49e1b37186e8a" providerId="LiveId" clId="{D42E3AC6-C765-4726-8E5C-DBDBA8FFDD96}" dt="2023-08-14T21:05:39.028" v="162" actId="700"/>
          <ac:spMkLst>
            <pc:docMk/>
            <pc:sldMk cId="3187603666" sldId="265"/>
            <ac:spMk id="6" creationId="{410A8B0D-EE3D-7A98-2B2C-9A4925C2E134}"/>
          </ac:spMkLst>
        </pc:spChg>
        <pc:spChg chg="add del mod ord">
          <ac:chgData name="Matthew Gage" userId="6ae49e1b37186e8a" providerId="LiveId" clId="{D42E3AC6-C765-4726-8E5C-DBDBA8FFDD96}" dt="2023-08-14T21:05:39.028" v="162" actId="700"/>
          <ac:spMkLst>
            <pc:docMk/>
            <pc:sldMk cId="3187603666" sldId="265"/>
            <ac:spMk id="7" creationId="{2C932797-0F6C-A507-C9E8-250F021D673E}"/>
          </ac:spMkLst>
        </pc:spChg>
        <pc:spChg chg="add del mod ord">
          <ac:chgData name="Matthew Gage" userId="6ae49e1b37186e8a" providerId="LiveId" clId="{D42E3AC6-C765-4726-8E5C-DBDBA8FFDD96}" dt="2023-08-14T21:05:39.028" v="162" actId="700"/>
          <ac:spMkLst>
            <pc:docMk/>
            <pc:sldMk cId="3187603666" sldId="265"/>
            <ac:spMk id="8" creationId="{73D49168-1475-EE9F-5391-B01553E34E11}"/>
          </ac:spMkLst>
        </pc:spChg>
        <pc:spChg chg="add mod ord">
          <ac:chgData name="Matthew Gage" userId="6ae49e1b37186e8a" providerId="LiveId" clId="{D42E3AC6-C765-4726-8E5C-DBDBA8FFDD96}" dt="2023-08-14T21:06:09.718" v="268" actId="20577"/>
          <ac:spMkLst>
            <pc:docMk/>
            <pc:sldMk cId="3187603666" sldId="265"/>
            <ac:spMk id="9" creationId="{BA9AB77F-2FE9-5663-3A69-9273B5E14918}"/>
          </ac:spMkLst>
        </pc:spChg>
        <pc:picChg chg="add mod ord">
          <ac:chgData name="Matthew Gage" userId="6ae49e1b37186e8a" providerId="LiveId" clId="{D42E3AC6-C765-4726-8E5C-DBDBA8FFDD96}" dt="2023-08-14T21:05:39.028" v="162" actId="700"/>
          <ac:picMkLst>
            <pc:docMk/>
            <pc:sldMk cId="3187603666" sldId="265"/>
            <ac:picMk id="5" creationId="{A31C342B-6AFA-D91E-9402-502E7A2381A8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719186388" sldId="266"/>
        </pc:sldMkLst>
      </pc:sldChg>
      <pc:sldChg chg="addSp delSp modSp new mod modClrScheme chgLayout">
        <pc:chgData name="Matthew Gage" userId="6ae49e1b37186e8a" providerId="LiveId" clId="{D42E3AC6-C765-4726-8E5C-DBDBA8FFDD96}" dt="2023-08-14T21:08:28.395" v="390"/>
        <pc:sldMkLst>
          <pc:docMk/>
          <pc:sldMk cId="3084957779" sldId="266"/>
        </pc:sldMkLst>
        <pc:spChg chg="del mod ord">
          <ac:chgData name="Matthew Gage" userId="6ae49e1b37186e8a" providerId="LiveId" clId="{D42E3AC6-C765-4726-8E5C-DBDBA8FFDD96}" dt="2023-08-14T21:06:24.300" v="270" actId="700"/>
          <ac:spMkLst>
            <pc:docMk/>
            <pc:sldMk cId="3084957779" sldId="266"/>
            <ac:spMk id="2" creationId="{847C49B3-0518-DCF2-19E1-F8E85009FA1F}"/>
          </ac:spMkLst>
        </pc:spChg>
        <pc:spChg chg="del mod ord">
          <ac:chgData name="Matthew Gage" userId="6ae49e1b37186e8a" providerId="LiveId" clId="{D42E3AC6-C765-4726-8E5C-DBDBA8FFDD96}" dt="2023-08-14T21:06:24.300" v="270" actId="700"/>
          <ac:spMkLst>
            <pc:docMk/>
            <pc:sldMk cId="3084957779" sldId="266"/>
            <ac:spMk id="3" creationId="{63DF64E5-2186-9189-DFFC-DA33BFA43CB5}"/>
          </ac:spMkLst>
        </pc:spChg>
        <pc:spChg chg="del">
          <ac:chgData name="Matthew Gage" userId="6ae49e1b37186e8a" providerId="LiveId" clId="{D42E3AC6-C765-4726-8E5C-DBDBA8FFDD96}" dt="2023-08-14T21:06:24.300" v="270" actId="700"/>
          <ac:spMkLst>
            <pc:docMk/>
            <pc:sldMk cId="3084957779" sldId="266"/>
            <ac:spMk id="4" creationId="{25CDEEF3-4BC8-07CB-1757-D31A8C20E5D0}"/>
          </ac:spMkLst>
        </pc:spChg>
        <pc:spChg chg="add mod ord">
          <ac:chgData name="Matthew Gage" userId="6ae49e1b37186e8a" providerId="LiveId" clId="{D42E3AC6-C765-4726-8E5C-DBDBA8FFDD96}" dt="2023-08-14T21:08:25.073" v="388" actId="700"/>
          <ac:spMkLst>
            <pc:docMk/>
            <pc:sldMk cId="3084957779" sldId="266"/>
            <ac:spMk id="5" creationId="{B8F18F10-4513-039A-8EA1-500A1F45C786}"/>
          </ac:spMkLst>
        </pc:spChg>
        <pc:spChg chg="add mod ord">
          <ac:chgData name="Matthew Gage" userId="6ae49e1b37186e8a" providerId="LiveId" clId="{D42E3AC6-C765-4726-8E5C-DBDBA8FFDD96}" dt="2023-08-14T21:08:25.073" v="388" actId="700"/>
          <ac:spMkLst>
            <pc:docMk/>
            <pc:sldMk cId="3084957779" sldId="266"/>
            <ac:spMk id="6" creationId="{38AB20D0-3003-1693-4D87-DAAEF3BDA284}"/>
          </ac:spMkLst>
        </pc:spChg>
        <pc:spChg chg="add del mod ord">
          <ac:chgData name="Matthew Gage" userId="6ae49e1b37186e8a" providerId="LiveId" clId="{D42E3AC6-C765-4726-8E5C-DBDBA8FFDD96}" dt="2023-08-14T21:08:28.395" v="390"/>
          <ac:spMkLst>
            <pc:docMk/>
            <pc:sldMk cId="3084957779" sldId="266"/>
            <ac:spMk id="9" creationId="{AD29C073-249D-CFF0-1FBE-7673673F4F5A}"/>
          </ac:spMkLst>
        </pc:spChg>
        <pc:picChg chg="add del mod">
          <ac:chgData name="Matthew Gage" userId="6ae49e1b37186e8a" providerId="LiveId" clId="{D42E3AC6-C765-4726-8E5C-DBDBA8FFDD96}" dt="2023-08-14T21:08:27.108" v="389" actId="21"/>
          <ac:picMkLst>
            <pc:docMk/>
            <pc:sldMk cId="3084957779" sldId="266"/>
            <ac:picMk id="8" creationId="{F6C7DBBD-522B-3632-FD02-829FFFA2883D}"/>
          </ac:picMkLst>
        </pc:picChg>
        <pc:picChg chg="add mod">
          <ac:chgData name="Matthew Gage" userId="6ae49e1b37186e8a" providerId="LiveId" clId="{D42E3AC6-C765-4726-8E5C-DBDBA8FFDD96}" dt="2023-08-14T21:08:28.395" v="390"/>
          <ac:picMkLst>
            <pc:docMk/>
            <pc:sldMk cId="3084957779" sldId="266"/>
            <ac:picMk id="10" creationId="{2F0C62EA-A5A7-BC40-E1AB-3D0382EEAEBA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1205990353" sldId="267"/>
        </pc:sldMkLst>
      </pc:sldChg>
      <pc:sldChg chg="addSp delSp modSp new mod">
        <pc:chgData name="Matthew Gage" userId="6ae49e1b37186e8a" providerId="LiveId" clId="{D42E3AC6-C765-4726-8E5C-DBDBA8FFDD96}" dt="2023-08-14T21:09:28.257" v="423" actId="1076"/>
        <pc:sldMkLst>
          <pc:docMk/>
          <pc:sldMk cId="1916971897" sldId="267"/>
        </pc:sldMkLst>
        <pc:spChg chg="mod">
          <ac:chgData name="Matthew Gage" userId="6ae49e1b37186e8a" providerId="LiveId" clId="{D42E3AC6-C765-4726-8E5C-DBDBA8FFDD96}" dt="2023-08-14T21:08:37.185" v="409" actId="20577"/>
          <ac:spMkLst>
            <pc:docMk/>
            <pc:sldMk cId="1916971897" sldId="267"/>
            <ac:spMk id="2" creationId="{0AAA6E15-6F8C-DF44-136F-CCD57B93940B}"/>
          </ac:spMkLst>
        </pc:spChg>
        <pc:spChg chg="mod">
          <ac:chgData name="Matthew Gage" userId="6ae49e1b37186e8a" providerId="LiveId" clId="{D42E3AC6-C765-4726-8E5C-DBDBA8FFDD96}" dt="2023-08-14T21:09:06.469" v="418" actId="27636"/>
          <ac:spMkLst>
            <pc:docMk/>
            <pc:sldMk cId="1916971897" sldId="267"/>
            <ac:spMk id="3" creationId="{616EC94E-4A73-FEAD-CE5F-038115DE1F01}"/>
          </ac:spMkLst>
        </pc:spChg>
        <pc:spChg chg="del mod">
          <ac:chgData name="Matthew Gage" userId="6ae49e1b37186e8a" providerId="LiveId" clId="{D42E3AC6-C765-4726-8E5C-DBDBA8FFDD96}" dt="2023-08-14T21:09:00.801" v="413" actId="478"/>
          <ac:spMkLst>
            <pc:docMk/>
            <pc:sldMk cId="1916971897" sldId="267"/>
            <ac:spMk id="4" creationId="{E7F77848-23D3-63C2-E71F-1213310EE9CC}"/>
          </ac:spMkLst>
        </pc:spChg>
        <pc:picChg chg="add mod">
          <ac:chgData name="Matthew Gage" userId="6ae49e1b37186e8a" providerId="LiveId" clId="{D42E3AC6-C765-4726-8E5C-DBDBA8FFDD96}" dt="2023-08-14T21:09:28.257" v="423" actId="1076"/>
          <ac:picMkLst>
            <pc:docMk/>
            <pc:sldMk cId="1916971897" sldId="267"/>
            <ac:picMk id="6" creationId="{C97748AA-3ABD-CA42-3693-99DC425271C6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614039433" sldId="268"/>
        </pc:sldMkLst>
      </pc:sldChg>
      <pc:sldChg chg="addSp delSp modSp new mod">
        <pc:chgData name="Matthew Gage" userId="6ae49e1b37186e8a" providerId="LiveId" clId="{D42E3AC6-C765-4726-8E5C-DBDBA8FFDD96}" dt="2023-08-14T21:10:37.316" v="478" actId="20577"/>
        <pc:sldMkLst>
          <pc:docMk/>
          <pc:sldMk cId="3167422136" sldId="268"/>
        </pc:sldMkLst>
        <pc:spChg chg="mod">
          <ac:chgData name="Matthew Gage" userId="6ae49e1b37186e8a" providerId="LiveId" clId="{D42E3AC6-C765-4726-8E5C-DBDBA8FFDD96}" dt="2023-08-14T21:10:37.316" v="478" actId="20577"/>
          <ac:spMkLst>
            <pc:docMk/>
            <pc:sldMk cId="3167422136" sldId="268"/>
            <ac:spMk id="2" creationId="{FD5F7348-07A6-A9F8-1063-1D903663E994}"/>
          </ac:spMkLst>
        </pc:spChg>
        <pc:spChg chg="mod">
          <ac:chgData name="Matthew Gage" userId="6ae49e1b37186e8a" providerId="LiveId" clId="{D42E3AC6-C765-4726-8E5C-DBDBA8FFDD96}" dt="2023-08-14T21:10:04.295" v="471" actId="20577"/>
          <ac:spMkLst>
            <pc:docMk/>
            <pc:sldMk cId="3167422136" sldId="268"/>
            <ac:spMk id="3" creationId="{96AE3F94-10DE-F5CD-9094-6A96E87D3137}"/>
          </ac:spMkLst>
        </pc:spChg>
        <pc:spChg chg="del">
          <ac:chgData name="Matthew Gage" userId="6ae49e1b37186e8a" providerId="LiveId" clId="{D42E3AC6-C765-4726-8E5C-DBDBA8FFDD96}" dt="2023-08-14T21:10:29.930" v="472"/>
          <ac:spMkLst>
            <pc:docMk/>
            <pc:sldMk cId="3167422136" sldId="268"/>
            <ac:spMk id="4" creationId="{A59AD91C-6F56-F5CB-8986-EBD8F9E20C60}"/>
          </ac:spMkLst>
        </pc:spChg>
        <pc:picChg chg="add mod">
          <ac:chgData name="Matthew Gage" userId="6ae49e1b37186e8a" providerId="LiveId" clId="{D42E3AC6-C765-4726-8E5C-DBDBA8FFDD96}" dt="2023-08-14T21:10:29.930" v="472"/>
          <ac:picMkLst>
            <pc:docMk/>
            <pc:sldMk cId="3167422136" sldId="268"/>
            <ac:picMk id="6" creationId="{8C5E3436-6DA8-3F92-3475-86B14DE1AD64}"/>
          </ac:picMkLst>
        </pc:picChg>
      </pc:sldChg>
      <pc:sldChg chg="addSp delSp modSp new mod">
        <pc:chgData name="Matthew Gage" userId="6ae49e1b37186e8a" providerId="LiveId" clId="{D42E3AC6-C765-4726-8E5C-DBDBA8FFDD96}" dt="2023-08-14T21:11:43.220" v="543"/>
        <pc:sldMkLst>
          <pc:docMk/>
          <pc:sldMk cId="407491668" sldId="269"/>
        </pc:sldMkLst>
        <pc:spChg chg="mod">
          <ac:chgData name="Matthew Gage" userId="6ae49e1b37186e8a" providerId="LiveId" clId="{D42E3AC6-C765-4726-8E5C-DBDBA8FFDD96}" dt="2023-08-14T21:10:43.967" v="493" actId="20577"/>
          <ac:spMkLst>
            <pc:docMk/>
            <pc:sldMk cId="407491668" sldId="269"/>
            <ac:spMk id="2" creationId="{DF26DEBC-32DA-7CD7-ACB7-67D3A6BE3219}"/>
          </ac:spMkLst>
        </pc:spChg>
        <pc:spChg chg="mod">
          <ac:chgData name="Matthew Gage" userId="6ae49e1b37186e8a" providerId="LiveId" clId="{D42E3AC6-C765-4726-8E5C-DBDBA8FFDD96}" dt="2023-08-14T21:11:11.952" v="542" actId="20577"/>
          <ac:spMkLst>
            <pc:docMk/>
            <pc:sldMk cId="407491668" sldId="269"/>
            <ac:spMk id="3" creationId="{F15CE267-37D6-C5AA-8066-93D375286456}"/>
          </ac:spMkLst>
        </pc:spChg>
        <pc:spChg chg="del">
          <ac:chgData name="Matthew Gage" userId="6ae49e1b37186e8a" providerId="LiveId" clId="{D42E3AC6-C765-4726-8E5C-DBDBA8FFDD96}" dt="2023-08-14T21:11:43.220" v="543"/>
          <ac:spMkLst>
            <pc:docMk/>
            <pc:sldMk cId="407491668" sldId="269"/>
            <ac:spMk id="4" creationId="{74B9727A-07E6-3935-7C18-FB5A21264845}"/>
          </ac:spMkLst>
        </pc:spChg>
        <pc:picChg chg="add mod">
          <ac:chgData name="Matthew Gage" userId="6ae49e1b37186e8a" providerId="LiveId" clId="{D42E3AC6-C765-4726-8E5C-DBDBA8FFDD96}" dt="2023-08-14T21:11:43.220" v="543"/>
          <ac:picMkLst>
            <pc:docMk/>
            <pc:sldMk cId="407491668" sldId="269"/>
            <ac:picMk id="6" creationId="{32CE6025-2D67-FE74-3A9E-4A4CCB5FDC4E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469410741" sldId="269"/>
        </pc:sldMkLst>
      </pc:sldChg>
      <pc:sldChg chg="addSp delSp modSp new mod">
        <pc:chgData name="Matthew Gage" userId="6ae49e1b37186e8a" providerId="LiveId" clId="{D42E3AC6-C765-4726-8E5C-DBDBA8FFDD96}" dt="2023-08-14T21:12:47.919" v="636"/>
        <pc:sldMkLst>
          <pc:docMk/>
          <pc:sldMk cId="1356215558" sldId="270"/>
        </pc:sldMkLst>
        <pc:spChg chg="mod">
          <ac:chgData name="Matthew Gage" userId="6ae49e1b37186e8a" providerId="LiveId" clId="{D42E3AC6-C765-4726-8E5C-DBDBA8FFDD96}" dt="2023-08-14T21:11:49.178" v="558" actId="20577"/>
          <ac:spMkLst>
            <pc:docMk/>
            <pc:sldMk cId="1356215558" sldId="270"/>
            <ac:spMk id="2" creationId="{E76F9844-3D67-DDC7-D9C6-74AD4A7D1317}"/>
          </ac:spMkLst>
        </pc:spChg>
        <pc:spChg chg="mod">
          <ac:chgData name="Matthew Gage" userId="6ae49e1b37186e8a" providerId="LiveId" clId="{D42E3AC6-C765-4726-8E5C-DBDBA8FFDD96}" dt="2023-08-14T21:12:16.689" v="635" actId="20577"/>
          <ac:spMkLst>
            <pc:docMk/>
            <pc:sldMk cId="1356215558" sldId="270"/>
            <ac:spMk id="3" creationId="{76A94C78-7D7E-2C69-670E-D1F408FC6503}"/>
          </ac:spMkLst>
        </pc:spChg>
        <pc:spChg chg="del">
          <ac:chgData name="Matthew Gage" userId="6ae49e1b37186e8a" providerId="LiveId" clId="{D42E3AC6-C765-4726-8E5C-DBDBA8FFDD96}" dt="2023-08-14T21:12:47.919" v="636"/>
          <ac:spMkLst>
            <pc:docMk/>
            <pc:sldMk cId="1356215558" sldId="270"/>
            <ac:spMk id="4" creationId="{7A1FC19E-7F6A-6FF5-A868-B6CBD559CAE0}"/>
          </ac:spMkLst>
        </pc:spChg>
        <pc:picChg chg="add mod">
          <ac:chgData name="Matthew Gage" userId="6ae49e1b37186e8a" providerId="LiveId" clId="{D42E3AC6-C765-4726-8E5C-DBDBA8FFDD96}" dt="2023-08-14T21:12:47.919" v="636"/>
          <ac:picMkLst>
            <pc:docMk/>
            <pc:sldMk cId="1356215558" sldId="270"/>
            <ac:picMk id="6" creationId="{29E263BB-0527-3116-60F1-8DDA915132AA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167728555" sldId="270"/>
        </pc:sldMkLst>
      </pc:sldChg>
      <pc:sldChg chg="addSp delSp modSp new mod">
        <pc:chgData name="Matthew Gage" userId="6ae49e1b37186e8a" providerId="LiveId" clId="{D42E3AC6-C765-4726-8E5C-DBDBA8FFDD96}" dt="2023-08-14T21:14:03.211" v="674"/>
        <pc:sldMkLst>
          <pc:docMk/>
          <pc:sldMk cId="1354454594" sldId="271"/>
        </pc:sldMkLst>
        <pc:spChg chg="mod">
          <ac:chgData name="Matthew Gage" userId="6ae49e1b37186e8a" providerId="LiveId" clId="{D42E3AC6-C765-4726-8E5C-DBDBA8FFDD96}" dt="2023-08-14T21:13:01.392" v="653" actId="20577"/>
          <ac:spMkLst>
            <pc:docMk/>
            <pc:sldMk cId="1354454594" sldId="271"/>
            <ac:spMk id="2" creationId="{811B89A0-D090-566C-36DB-1547C38F14C7}"/>
          </ac:spMkLst>
        </pc:spChg>
        <pc:spChg chg="mod">
          <ac:chgData name="Matthew Gage" userId="6ae49e1b37186e8a" providerId="LiveId" clId="{D42E3AC6-C765-4726-8E5C-DBDBA8FFDD96}" dt="2023-08-14T21:13:16.832" v="673" actId="20577"/>
          <ac:spMkLst>
            <pc:docMk/>
            <pc:sldMk cId="1354454594" sldId="271"/>
            <ac:spMk id="3" creationId="{529CA24D-2EEE-5C2A-4B12-52E82201DD7F}"/>
          </ac:spMkLst>
        </pc:spChg>
        <pc:spChg chg="del">
          <ac:chgData name="Matthew Gage" userId="6ae49e1b37186e8a" providerId="LiveId" clId="{D42E3AC6-C765-4726-8E5C-DBDBA8FFDD96}" dt="2023-08-14T21:14:03.211" v="674"/>
          <ac:spMkLst>
            <pc:docMk/>
            <pc:sldMk cId="1354454594" sldId="271"/>
            <ac:spMk id="4" creationId="{41ABAF3D-C98B-EC42-6327-ED2A72F35A7A}"/>
          </ac:spMkLst>
        </pc:spChg>
        <pc:picChg chg="add mod">
          <ac:chgData name="Matthew Gage" userId="6ae49e1b37186e8a" providerId="LiveId" clId="{D42E3AC6-C765-4726-8E5C-DBDBA8FFDD96}" dt="2023-08-14T21:14:03.211" v="674"/>
          <ac:picMkLst>
            <pc:docMk/>
            <pc:sldMk cId="1354454594" sldId="271"/>
            <ac:picMk id="6" creationId="{E14FB764-AE1B-890A-8322-38C635FF3436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3338999552" sldId="271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410502581" sldId="272"/>
        </pc:sldMkLst>
      </pc:sldChg>
      <pc:sldChg chg="addSp delSp modSp new mod">
        <pc:chgData name="Matthew Gage" userId="6ae49e1b37186e8a" providerId="LiveId" clId="{D42E3AC6-C765-4726-8E5C-DBDBA8FFDD96}" dt="2023-08-14T21:14:34.847" v="730"/>
        <pc:sldMkLst>
          <pc:docMk/>
          <pc:sldMk cId="2860594280" sldId="272"/>
        </pc:sldMkLst>
        <pc:spChg chg="mod">
          <ac:chgData name="Matthew Gage" userId="6ae49e1b37186e8a" providerId="LiveId" clId="{D42E3AC6-C765-4726-8E5C-DBDBA8FFDD96}" dt="2023-08-14T21:14:20.475" v="689" actId="20577"/>
          <ac:spMkLst>
            <pc:docMk/>
            <pc:sldMk cId="2860594280" sldId="272"/>
            <ac:spMk id="2" creationId="{E128F850-8022-C6B0-5569-59550783F0A4}"/>
          </ac:spMkLst>
        </pc:spChg>
        <pc:spChg chg="mod">
          <ac:chgData name="Matthew Gage" userId="6ae49e1b37186e8a" providerId="LiveId" clId="{D42E3AC6-C765-4726-8E5C-DBDBA8FFDD96}" dt="2023-08-14T21:14:27.898" v="729" actId="20577"/>
          <ac:spMkLst>
            <pc:docMk/>
            <pc:sldMk cId="2860594280" sldId="272"/>
            <ac:spMk id="3" creationId="{3C092943-0B7C-7CFA-C863-8F8A6FE224E3}"/>
          </ac:spMkLst>
        </pc:spChg>
        <pc:spChg chg="del">
          <ac:chgData name="Matthew Gage" userId="6ae49e1b37186e8a" providerId="LiveId" clId="{D42E3AC6-C765-4726-8E5C-DBDBA8FFDD96}" dt="2023-08-14T21:14:34.847" v="730"/>
          <ac:spMkLst>
            <pc:docMk/>
            <pc:sldMk cId="2860594280" sldId="272"/>
            <ac:spMk id="4" creationId="{0C4D2F9E-6A05-DA0A-6E75-101F3E03C3D2}"/>
          </ac:spMkLst>
        </pc:spChg>
        <pc:picChg chg="add mod">
          <ac:chgData name="Matthew Gage" userId="6ae49e1b37186e8a" providerId="LiveId" clId="{D42E3AC6-C765-4726-8E5C-DBDBA8FFDD96}" dt="2023-08-14T21:14:34.847" v="730"/>
          <ac:picMkLst>
            <pc:docMk/>
            <pc:sldMk cId="2860594280" sldId="272"/>
            <ac:picMk id="5" creationId="{FDFDB319-504C-1EE3-AA7C-275F50B17C2A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3292257908" sldId="273"/>
        </pc:sldMkLst>
      </pc:sldChg>
      <pc:sldChg chg="addSp delSp modSp new mod">
        <pc:chgData name="Matthew Gage" userId="6ae49e1b37186e8a" providerId="LiveId" clId="{D42E3AC6-C765-4726-8E5C-DBDBA8FFDD96}" dt="2023-08-14T21:18:56.057" v="937" actId="1076"/>
        <pc:sldMkLst>
          <pc:docMk/>
          <pc:sldMk cId="3879233562" sldId="273"/>
        </pc:sldMkLst>
        <pc:spChg chg="mod">
          <ac:chgData name="Matthew Gage" userId="6ae49e1b37186e8a" providerId="LiveId" clId="{D42E3AC6-C765-4726-8E5C-DBDBA8FFDD96}" dt="2023-08-14T21:14:50.758" v="762" actId="313"/>
          <ac:spMkLst>
            <pc:docMk/>
            <pc:sldMk cId="3879233562" sldId="273"/>
            <ac:spMk id="2" creationId="{B1D5813F-3006-153E-72F7-6402DD8F8515}"/>
          </ac:spMkLst>
        </pc:spChg>
        <pc:spChg chg="mod">
          <ac:chgData name="Matthew Gage" userId="6ae49e1b37186e8a" providerId="LiveId" clId="{D42E3AC6-C765-4726-8E5C-DBDBA8FFDD96}" dt="2023-08-14T21:18:54.761" v="936" actId="14100"/>
          <ac:spMkLst>
            <pc:docMk/>
            <pc:sldMk cId="3879233562" sldId="273"/>
            <ac:spMk id="3" creationId="{AEE4CB0A-8C02-8BF8-A698-119222C02549}"/>
          </ac:spMkLst>
        </pc:spChg>
        <pc:spChg chg="del">
          <ac:chgData name="Matthew Gage" userId="6ae49e1b37186e8a" providerId="LiveId" clId="{D42E3AC6-C765-4726-8E5C-DBDBA8FFDD96}" dt="2023-08-14T21:16:57.515" v="929"/>
          <ac:spMkLst>
            <pc:docMk/>
            <pc:sldMk cId="3879233562" sldId="273"/>
            <ac:spMk id="4" creationId="{0900084C-FDF1-4FBB-0DC3-C9940CB8C580}"/>
          </ac:spMkLst>
        </pc:spChg>
        <pc:picChg chg="add mod">
          <ac:chgData name="Matthew Gage" userId="6ae49e1b37186e8a" providerId="LiveId" clId="{D42E3AC6-C765-4726-8E5C-DBDBA8FFDD96}" dt="2023-08-14T21:17:05.293" v="933" actId="1076"/>
          <ac:picMkLst>
            <pc:docMk/>
            <pc:sldMk cId="3879233562" sldId="273"/>
            <ac:picMk id="6" creationId="{76AA247F-483D-ABA3-619C-A88B85E6DDE7}"/>
          </ac:picMkLst>
        </pc:picChg>
        <pc:picChg chg="add mod">
          <ac:chgData name="Matthew Gage" userId="6ae49e1b37186e8a" providerId="LiveId" clId="{D42E3AC6-C765-4726-8E5C-DBDBA8FFDD96}" dt="2023-08-14T21:18:56.057" v="937" actId="1076"/>
          <ac:picMkLst>
            <pc:docMk/>
            <pc:sldMk cId="3879233562" sldId="273"/>
            <ac:picMk id="8" creationId="{FDC41E63-2195-B434-EB4B-FA666AF2D1B7}"/>
          </ac:picMkLst>
        </pc:pic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350391070" sldId="274"/>
        </pc:sldMkLst>
      </pc:sldChg>
      <pc:sldChg chg="addSp delSp modSp new mod setBg modClrScheme chgLayout">
        <pc:chgData name="Matthew Gage" userId="6ae49e1b37186e8a" providerId="LiveId" clId="{D42E3AC6-C765-4726-8E5C-DBDBA8FFDD96}" dt="2023-08-14T21:19:56.525" v="993" actId="26606"/>
        <pc:sldMkLst>
          <pc:docMk/>
          <pc:sldMk cId="2457385741" sldId="274"/>
        </pc:sldMkLst>
        <pc:spChg chg="mod ord">
          <ac:chgData name="Matthew Gage" userId="6ae49e1b37186e8a" providerId="LiveId" clId="{D42E3AC6-C765-4726-8E5C-DBDBA8FFDD96}" dt="2023-08-14T21:19:56.525" v="993" actId="26606"/>
          <ac:spMkLst>
            <pc:docMk/>
            <pc:sldMk cId="2457385741" sldId="274"/>
            <ac:spMk id="2" creationId="{5564708C-6E88-F3F1-6053-F54D0B4B0E9C}"/>
          </ac:spMkLst>
        </pc:spChg>
        <pc:spChg chg="del mod ord">
          <ac:chgData name="Matthew Gage" userId="6ae49e1b37186e8a" providerId="LiveId" clId="{D42E3AC6-C765-4726-8E5C-DBDBA8FFDD96}" dt="2023-08-14T21:19:26.767" v="959" actId="700"/>
          <ac:spMkLst>
            <pc:docMk/>
            <pc:sldMk cId="2457385741" sldId="274"/>
            <ac:spMk id="3" creationId="{E0F0849B-4602-C333-E8FA-13589974B4B8}"/>
          </ac:spMkLst>
        </pc:spChg>
        <pc:spChg chg="del">
          <ac:chgData name="Matthew Gage" userId="6ae49e1b37186e8a" providerId="LiveId" clId="{D42E3AC6-C765-4726-8E5C-DBDBA8FFDD96}" dt="2023-08-14T21:19:26.767" v="959" actId="700"/>
          <ac:spMkLst>
            <pc:docMk/>
            <pc:sldMk cId="2457385741" sldId="274"/>
            <ac:spMk id="4" creationId="{AC1579BF-520F-57C2-CC65-A792FAC06CC5}"/>
          </ac:spMkLst>
        </pc:spChg>
        <pc:spChg chg="add del mod ord">
          <ac:chgData name="Matthew Gage" userId="6ae49e1b37186e8a" providerId="LiveId" clId="{D42E3AC6-C765-4726-8E5C-DBDBA8FFDD96}" dt="2023-08-14T21:19:56.525" v="993" actId="26606"/>
          <ac:spMkLst>
            <pc:docMk/>
            <pc:sldMk cId="2457385741" sldId="274"/>
            <ac:spMk id="5" creationId="{920B2CD7-AABA-C2F1-2775-3642BEDD7649}"/>
          </ac:spMkLst>
        </pc:spChg>
        <pc:graphicFrameChg chg="add">
          <ac:chgData name="Matthew Gage" userId="6ae49e1b37186e8a" providerId="LiveId" clId="{D42E3AC6-C765-4726-8E5C-DBDBA8FFDD96}" dt="2023-08-14T21:19:56.525" v="993" actId="26606"/>
          <ac:graphicFrameMkLst>
            <pc:docMk/>
            <pc:sldMk cId="2457385741" sldId="274"/>
            <ac:graphicFrameMk id="7" creationId="{456F07A8-322D-2BE0-9B2E-CE082ADC19C8}"/>
          </ac:graphicFrameMkLst>
        </pc:graphicFrameChg>
      </pc:sldChg>
      <pc:sldChg chg="modSp new mod">
        <pc:chgData name="Matthew Gage" userId="6ae49e1b37186e8a" providerId="LiveId" clId="{D42E3AC6-C765-4726-8E5C-DBDBA8FFDD96}" dt="2023-08-14T21:31:28.992" v="1193"/>
        <pc:sldMkLst>
          <pc:docMk/>
          <pc:sldMk cId="1475693737" sldId="275"/>
        </pc:sldMkLst>
        <pc:spChg chg="mod">
          <ac:chgData name="Matthew Gage" userId="6ae49e1b37186e8a" providerId="LiveId" clId="{D42E3AC6-C765-4726-8E5C-DBDBA8FFDD96}" dt="2023-08-14T21:29:10.854" v="1000" actId="20577"/>
          <ac:spMkLst>
            <pc:docMk/>
            <pc:sldMk cId="1475693737" sldId="275"/>
            <ac:spMk id="2" creationId="{EB09E10A-6601-3E76-D7A1-7A51B49B1310}"/>
          </ac:spMkLst>
        </pc:spChg>
        <pc:spChg chg="mod">
          <ac:chgData name="Matthew Gage" userId="6ae49e1b37186e8a" providerId="LiveId" clId="{D42E3AC6-C765-4726-8E5C-DBDBA8FFDD96}" dt="2023-08-14T21:31:28.992" v="1193"/>
          <ac:spMkLst>
            <pc:docMk/>
            <pc:sldMk cId="1475693737" sldId="275"/>
            <ac:spMk id="3" creationId="{9F75B2F3-B3AF-979D-B956-8C71C66971CD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3615940994" sldId="275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1077361167" sldId="276"/>
        </pc:sldMkLst>
      </pc:sldChg>
      <pc:sldChg chg="modSp new mod">
        <pc:chgData name="Matthew Gage" userId="6ae49e1b37186e8a" providerId="LiveId" clId="{D42E3AC6-C765-4726-8E5C-DBDBA8FFDD96}" dt="2023-08-14T21:33:56.932" v="1305" actId="313"/>
        <pc:sldMkLst>
          <pc:docMk/>
          <pc:sldMk cId="2290476192" sldId="276"/>
        </pc:sldMkLst>
        <pc:spChg chg="mod">
          <ac:chgData name="Matthew Gage" userId="6ae49e1b37186e8a" providerId="LiveId" clId="{D42E3AC6-C765-4726-8E5C-DBDBA8FFDD96}" dt="2023-08-14T21:32:09.248" v="1221" actId="20577"/>
          <ac:spMkLst>
            <pc:docMk/>
            <pc:sldMk cId="2290476192" sldId="276"/>
            <ac:spMk id="2" creationId="{1DF50A92-86FE-1D62-2829-F3B8C5DF36E4}"/>
          </ac:spMkLst>
        </pc:spChg>
        <pc:spChg chg="mod">
          <ac:chgData name="Matthew Gage" userId="6ae49e1b37186e8a" providerId="LiveId" clId="{D42E3AC6-C765-4726-8E5C-DBDBA8FFDD96}" dt="2023-08-14T21:33:56.932" v="1305" actId="313"/>
          <ac:spMkLst>
            <pc:docMk/>
            <pc:sldMk cId="2290476192" sldId="276"/>
            <ac:spMk id="3" creationId="{F6D075F1-DE22-5724-5DBB-4CC449843140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52974984" sldId="277"/>
        </pc:sldMkLst>
      </pc:sldChg>
      <pc:sldChg chg="modSp new mod">
        <pc:chgData name="Matthew Gage" userId="6ae49e1b37186e8a" providerId="LiveId" clId="{D42E3AC6-C765-4726-8E5C-DBDBA8FFDD96}" dt="2023-08-14T21:34:58.168" v="1340"/>
        <pc:sldMkLst>
          <pc:docMk/>
          <pc:sldMk cId="3626475623" sldId="277"/>
        </pc:sldMkLst>
        <pc:spChg chg="mod">
          <ac:chgData name="Matthew Gage" userId="6ae49e1b37186e8a" providerId="LiveId" clId="{D42E3AC6-C765-4726-8E5C-DBDBA8FFDD96}" dt="2023-08-14T21:34:07.764" v="1312" actId="20577"/>
          <ac:spMkLst>
            <pc:docMk/>
            <pc:sldMk cId="3626475623" sldId="277"/>
            <ac:spMk id="2" creationId="{F759B800-39C3-736A-3965-E1C1608B0EAD}"/>
          </ac:spMkLst>
        </pc:spChg>
        <pc:spChg chg="mod">
          <ac:chgData name="Matthew Gage" userId="6ae49e1b37186e8a" providerId="LiveId" clId="{D42E3AC6-C765-4726-8E5C-DBDBA8FFDD96}" dt="2023-08-14T21:34:58.168" v="1340"/>
          <ac:spMkLst>
            <pc:docMk/>
            <pc:sldMk cId="3626475623" sldId="277"/>
            <ac:spMk id="3" creationId="{206920A3-B969-AEAA-CC03-9FBA49AC0571}"/>
          </ac:spMkLst>
        </pc:spChg>
      </pc:sldChg>
      <pc:sldChg chg="modSp new mod">
        <pc:chgData name="Matthew Gage" userId="6ae49e1b37186e8a" providerId="LiveId" clId="{D42E3AC6-C765-4726-8E5C-DBDBA8FFDD96}" dt="2023-08-14T21:36:00.392" v="1366" actId="20577"/>
        <pc:sldMkLst>
          <pc:docMk/>
          <pc:sldMk cId="735819859" sldId="278"/>
        </pc:sldMkLst>
        <pc:spChg chg="mod">
          <ac:chgData name="Matthew Gage" userId="6ae49e1b37186e8a" providerId="LiveId" clId="{D42E3AC6-C765-4726-8E5C-DBDBA8FFDD96}" dt="2023-08-14T21:35:03.900" v="1345" actId="20577"/>
          <ac:spMkLst>
            <pc:docMk/>
            <pc:sldMk cId="735819859" sldId="278"/>
            <ac:spMk id="2" creationId="{20E723D1-B269-C12C-A49D-85AD0F44EEAA}"/>
          </ac:spMkLst>
        </pc:spChg>
        <pc:spChg chg="mod">
          <ac:chgData name="Matthew Gage" userId="6ae49e1b37186e8a" providerId="LiveId" clId="{D42E3AC6-C765-4726-8E5C-DBDBA8FFDD96}" dt="2023-08-14T21:36:00.392" v="1366" actId="20577"/>
          <ac:spMkLst>
            <pc:docMk/>
            <pc:sldMk cId="735819859" sldId="278"/>
            <ac:spMk id="3" creationId="{180ABA3D-ED64-BB57-7082-83CDA57BD2D3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1466412110" sldId="278"/>
        </pc:sldMkLst>
      </pc:sldChg>
      <pc:sldChg chg="modSp new mod">
        <pc:chgData name="Matthew Gage" userId="6ae49e1b37186e8a" providerId="LiveId" clId="{D42E3AC6-C765-4726-8E5C-DBDBA8FFDD96}" dt="2023-08-14T21:36:58.940" v="1410"/>
        <pc:sldMkLst>
          <pc:docMk/>
          <pc:sldMk cId="2555122138" sldId="279"/>
        </pc:sldMkLst>
        <pc:spChg chg="mod">
          <ac:chgData name="Matthew Gage" userId="6ae49e1b37186e8a" providerId="LiveId" clId="{D42E3AC6-C765-4726-8E5C-DBDBA8FFDD96}" dt="2023-08-14T21:36:10.290" v="1371" actId="20577"/>
          <ac:spMkLst>
            <pc:docMk/>
            <pc:sldMk cId="2555122138" sldId="279"/>
            <ac:spMk id="2" creationId="{F7C95D61-571F-0564-A92F-FC8ACEC3B717}"/>
          </ac:spMkLst>
        </pc:spChg>
        <pc:spChg chg="mod">
          <ac:chgData name="Matthew Gage" userId="6ae49e1b37186e8a" providerId="LiveId" clId="{D42E3AC6-C765-4726-8E5C-DBDBA8FFDD96}" dt="2023-08-14T21:36:58.940" v="1410"/>
          <ac:spMkLst>
            <pc:docMk/>
            <pc:sldMk cId="2555122138" sldId="279"/>
            <ac:spMk id="3" creationId="{92349AEE-18E2-1D9A-8F57-FE07F00095D4}"/>
          </ac:spMkLst>
        </pc:spChg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4054035999" sldId="279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927164507" sldId="280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1806246353" sldId="281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61164106" sldId="282"/>
        </pc:sldMkLst>
      </pc:sldChg>
      <pc:sldChg chg="del">
        <pc:chgData name="Matthew Gage" userId="6ae49e1b37186e8a" providerId="LiveId" clId="{D42E3AC6-C765-4726-8E5C-DBDBA8FFDD96}" dt="2023-08-14T20:58:50.716" v="0" actId="47"/>
        <pc:sldMkLst>
          <pc:docMk/>
          <pc:sldMk cId="2444279109" sldId="283"/>
        </pc:sldMkLst>
      </pc:sldChg>
    </pc:docChg>
  </pc:docChgLst>
  <pc:docChgLst>
    <pc:chgData name="Matthew Gage" userId="6ae49e1b37186e8a" providerId="LiveId" clId="{27479790-1DC5-48B4-8168-CA5413D19F54}"/>
    <pc:docChg chg="undo redo custSel addSld delSld modSld">
      <pc:chgData name="Matthew Gage" userId="6ae49e1b37186e8a" providerId="LiveId" clId="{27479790-1DC5-48B4-8168-CA5413D19F54}" dt="2023-08-14T20:47:58.967" v="3000" actId="20577"/>
      <pc:docMkLst>
        <pc:docMk/>
      </pc:docMkLst>
      <pc:sldChg chg="modSp new mod">
        <pc:chgData name="Matthew Gage" userId="6ae49e1b37186e8a" providerId="LiveId" clId="{27479790-1DC5-48B4-8168-CA5413D19F54}" dt="2023-08-14T20:01:10.456" v="183"/>
        <pc:sldMkLst>
          <pc:docMk/>
          <pc:sldMk cId="3434294074" sldId="256"/>
        </pc:sldMkLst>
        <pc:spChg chg="mod">
          <ac:chgData name="Matthew Gage" userId="6ae49e1b37186e8a" providerId="LiveId" clId="{27479790-1DC5-48B4-8168-CA5413D19F54}" dt="2023-08-14T20:01:10.456" v="183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27479790-1DC5-48B4-8168-CA5413D19F54}" dt="2023-08-14T20:01:10.456" v="183"/>
          <ac:spMkLst>
            <pc:docMk/>
            <pc:sldMk cId="3434294074" sldId="256"/>
            <ac:spMk id="3" creationId="{DF2CDFB2-7FF7-21BB-4756-1315C7B767CF}"/>
          </ac:spMkLst>
        </pc:spChg>
      </pc:sldChg>
      <pc:sldChg chg="modSp new mod">
        <pc:chgData name="Matthew Gage" userId="6ae49e1b37186e8a" providerId="LiveId" clId="{27479790-1DC5-48B4-8168-CA5413D19F54}" dt="2023-08-14T20:02:03.466" v="312" actId="20577"/>
        <pc:sldMkLst>
          <pc:docMk/>
          <pc:sldMk cId="921231780" sldId="257"/>
        </pc:sldMkLst>
        <pc:spChg chg="mod">
          <ac:chgData name="Matthew Gage" userId="6ae49e1b37186e8a" providerId="LiveId" clId="{27479790-1DC5-48B4-8168-CA5413D19F54}" dt="2023-08-14T20:01:10.456" v="183"/>
          <ac:spMkLst>
            <pc:docMk/>
            <pc:sldMk cId="921231780" sldId="257"/>
            <ac:spMk id="2" creationId="{7D4DFF8E-BC2B-2BDB-2975-521BAB52DC66}"/>
          </ac:spMkLst>
        </pc:spChg>
        <pc:spChg chg="mod">
          <ac:chgData name="Matthew Gage" userId="6ae49e1b37186e8a" providerId="LiveId" clId="{27479790-1DC5-48B4-8168-CA5413D19F54}" dt="2023-08-14T20:02:03.466" v="312" actId="20577"/>
          <ac:spMkLst>
            <pc:docMk/>
            <pc:sldMk cId="921231780" sldId="257"/>
            <ac:spMk id="3" creationId="{119B9A7D-CCC9-2B0A-CE34-F352A718ABDA}"/>
          </ac:spMkLst>
        </pc:spChg>
      </pc:sldChg>
      <pc:sldChg chg="addSp delSp modSp new mod modClrScheme chgLayout">
        <pc:chgData name="Matthew Gage" userId="6ae49e1b37186e8a" providerId="LiveId" clId="{27479790-1DC5-48B4-8168-CA5413D19F54}" dt="2023-08-14T20:10:25.043" v="750" actId="20577"/>
        <pc:sldMkLst>
          <pc:docMk/>
          <pc:sldMk cId="3321790148" sldId="258"/>
        </pc:sldMkLst>
        <pc:spChg chg="del mod ord">
          <ac:chgData name="Matthew Gage" userId="6ae49e1b37186e8a" providerId="LiveId" clId="{27479790-1DC5-48B4-8168-CA5413D19F54}" dt="2023-08-14T20:02:20.051" v="314" actId="700"/>
          <ac:spMkLst>
            <pc:docMk/>
            <pc:sldMk cId="3321790148" sldId="258"/>
            <ac:spMk id="2" creationId="{AEA2B0A6-2924-A45E-132D-D1F6CB8954BA}"/>
          </ac:spMkLst>
        </pc:spChg>
        <pc:spChg chg="del mod ord">
          <ac:chgData name="Matthew Gage" userId="6ae49e1b37186e8a" providerId="LiveId" clId="{27479790-1DC5-48B4-8168-CA5413D19F54}" dt="2023-08-14T20:02:20.051" v="314" actId="700"/>
          <ac:spMkLst>
            <pc:docMk/>
            <pc:sldMk cId="3321790148" sldId="258"/>
            <ac:spMk id="3" creationId="{F992FC17-CD28-9DC4-428D-4F97779BC27A}"/>
          </ac:spMkLst>
        </pc:spChg>
        <pc:spChg chg="add mod ord">
          <ac:chgData name="Matthew Gage" userId="6ae49e1b37186e8a" providerId="LiveId" clId="{27479790-1DC5-48B4-8168-CA5413D19F54}" dt="2023-08-14T20:02:35.565" v="362" actId="20577"/>
          <ac:spMkLst>
            <pc:docMk/>
            <pc:sldMk cId="3321790148" sldId="258"/>
            <ac:spMk id="4" creationId="{B6BE7793-A1EC-BD95-12E8-1415F1005FD1}"/>
          </ac:spMkLst>
        </pc:spChg>
        <pc:spChg chg="add del mod ord">
          <ac:chgData name="Matthew Gage" userId="6ae49e1b37186e8a" providerId="LiveId" clId="{27479790-1DC5-48B4-8168-CA5413D19F54}" dt="2023-08-14T20:04:47.344" v="363"/>
          <ac:spMkLst>
            <pc:docMk/>
            <pc:sldMk cId="3321790148" sldId="258"/>
            <ac:spMk id="5" creationId="{CFD42895-C245-F8EB-7BDE-6CAC123E370C}"/>
          </ac:spMkLst>
        </pc:spChg>
        <pc:spChg chg="add mod ord">
          <ac:chgData name="Matthew Gage" userId="6ae49e1b37186e8a" providerId="LiveId" clId="{27479790-1DC5-48B4-8168-CA5413D19F54}" dt="2023-08-14T20:10:25.043" v="750" actId="20577"/>
          <ac:spMkLst>
            <pc:docMk/>
            <pc:sldMk cId="3321790148" sldId="258"/>
            <ac:spMk id="6" creationId="{E3FEF727-4459-406D-D288-CD26C7934757}"/>
          </ac:spMkLst>
        </pc:spChg>
        <pc:spChg chg="add mod">
          <ac:chgData name="Matthew Gage" userId="6ae49e1b37186e8a" providerId="LiveId" clId="{27479790-1DC5-48B4-8168-CA5413D19F54}" dt="2023-08-14T20:05:59.377" v="405" actId="1076"/>
          <ac:spMkLst>
            <pc:docMk/>
            <pc:sldMk cId="3321790148" sldId="258"/>
            <ac:spMk id="9" creationId="{3B590E05-4C38-F0DE-469E-15BFC0BC9C9B}"/>
          </ac:spMkLst>
        </pc:spChg>
        <pc:spChg chg="add mod">
          <ac:chgData name="Matthew Gage" userId="6ae49e1b37186e8a" providerId="LiveId" clId="{27479790-1DC5-48B4-8168-CA5413D19F54}" dt="2023-08-14T20:06:35.428" v="424" actId="1076"/>
          <ac:spMkLst>
            <pc:docMk/>
            <pc:sldMk cId="3321790148" sldId="258"/>
            <ac:spMk id="10" creationId="{CC870C1A-D988-1C6F-CD19-D6709DC9E56E}"/>
          </ac:spMkLst>
        </pc:spChg>
        <pc:spChg chg="add mod">
          <ac:chgData name="Matthew Gage" userId="6ae49e1b37186e8a" providerId="LiveId" clId="{27479790-1DC5-48B4-8168-CA5413D19F54}" dt="2023-08-14T20:07:11.023" v="449" actId="20577"/>
          <ac:spMkLst>
            <pc:docMk/>
            <pc:sldMk cId="3321790148" sldId="258"/>
            <ac:spMk id="11" creationId="{BA0EAA93-B5BA-F1B7-C511-AA1A9170EA77}"/>
          </ac:spMkLst>
        </pc:spChg>
        <pc:spChg chg="add mod">
          <ac:chgData name="Matthew Gage" userId="6ae49e1b37186e8a" providerId="LiveId" clId="{27479790-1DC5-48B4-8168-CA5413D19F54}" dt="2023-08-14T20:07:55.793" v="466" actId="20577"/>
          <ac:spMkLst>
            <pc:docMk/>
            <pc:sldMk cId="3321790148" sldId="258"/>
            <ac:spMk id="12" creationId="{783DE85D-730E-A8D6-B596-67F7D0039C48}"/>
          </ac:spMkLst>
        </pc:spChg>
        <pc:spChg chg="add mod">
          <ac:chgData name="Matthew Gage" userId="6ae49e1b37186e8a" providerId="LiveId" clId="{27479790-1DC5-48B4-8168-CA5413D19F54}" dt="2023-08-14T20:08:49.357" v="485" actId="688"/>
          <ac:spMkLst>
            <pc:docMk/>
            <pc:sldMk cId="3321790148" sldId="258"/>
            <ac:spMk id="13" creationId="{B815921C-D3D5-4D13-F98A-15B796FA0EE6}"/>
          </ac:spMkLst>
        </pc:spChg>
        <pc:spChg chg="add mod">
          <ac:chgData name="Matthew Gage" userId="6ae49e1b37186e8a" providerId="LiveId" clId="{27479790-1DC5-48B4-8168-CA5413D19F54}" dt="2023-08-14T20:08:58.496" v="494" actId="20577"/>
          <ac:spMkLst>
            <pc:docMk/>
            <pc:sldMk cId="3321790148" sldId="258"/>
            <ac:spMk id="14" creationId="{4A2E227A-1C9D-049F-2C5A-4A6E8960C2B8}"/>
          </ac:spMkLst>
        </pc:spChg>
        <pc:picChg chg="add mod">
          <ac:chgData name="Matthew Gage" userId="6ae49e1b37186e8a" providerId="LiveId" clId="{27479790-1DC5-48B4-8168-CA5413D19F54}" dt="2023-08-14T20:08:51.423" v="486" actId="1076"/>
          <ac:picMkLst>
            <pc:docMk/>
            <pc:sldMk cId="3321790148" sldId="258"/>
            <ac:picMk id="8" creationId="{86F5EFD6-F65F-9DF5-F0B6-5484D90CB8BB}"/>
          </ac:picMkLst>
        </pc:picChg>
      </pc:sldChg>
      <pc:sldChg chg="addSp delSp modSp new mod modClrScheme chgLayout">
        <pc:chgData name="Matthew Gage" userId="6ae49e1b37186e8a" providerId="LiveId" clId="{27479790-1DC5-48B4-8168-CA5413D19F54}" dt="2023-08-14T20:12:54.756" v="1203" actId="20577"/>
        <pc:sldMkLst>
          <pc:docMk/>
          <pc:sldMk cId="3557118086" sldId="259"/>
        </pc:sldMkLst>
        <pc:spChg chg="del mod ord">
          <ac:chgData name="Matthew Gage" userId="6ae49e1b37186e8a" providerId="LiveId" clId="{27479790-1DC5-48B4-8168-CA5413D19F54}" dt="2023-08-14T20:10:33.166" v="752" actId="700"/>
          <ac:spMkLst>
            <pc:docMk/>
            <pc:sldMk cId="3557118086" sldId="259"/>
            <ac:spMk id="2" creationId="{0BA6C67B-B164-E33B-79E8-967544269579}"/>
          </ac:spMkLst>
        </pc:spChg>
        <pc:spChg chg="del mod ord">
          <ac:chgData name="Matthew Gage" userId="6ae49e1b37186e8a" providerId="LiveId" clId="{27479790-1DC5-48B4-8168-CA5413D19F54}" dt="2023-08-14T20:10:33.166" v="752" actId="700"/>
          <ac:spMkLst>
            <pc:docMk/>
            <pc:sldMk cId="3557118086" sldId="259"/>
            <ac:spMk id="3" creationId="{E10168A1-7E22-129A-E906-22D7913941C9}"/>
          </ac:spMkLst>
        </pc:spChg>
        <pc:spChg chg="del">
          <ac:chgData name="Matthew Gage" userId="6ae49e1b37186e8a" providerId="LiveId" clId="{27479790-1DC5-48B4-8168-CA5413D19F54}" dt="2023-08-14T20:10:33.166" v="752" actId="700"/>
          <ac:spMkLst>
            <pc:docMk/>
            <pc:sldMk cId="3557118086" sldId="259"/>
            <ac:spMk id="4" creationId="{E25DCF42-C178-AC63-7235-CC34B613C5EB}"/>
          </ac:spMkLst>
        </pc:spChg>
        <pc:spChg chg="add mod ord">
          <ac:chgData name="Matthew Gage" userId="6ae49e1b37186e8a" providerId="LiveId" clId="{27479790-1DC5-48B4-8168-CA5413D19F54}" dt="2023-08-14T20:10:40.558" v="764" actId="20577"/>
          <ac:spMkLst>
            <pc:docMk/>
            <pc:sldMk cId="3557118086" sldId="259"/>
            <ac:spMk id="5" creationId="{4A3E1C83-7E8E-4D65-230C-5C8AA96D84EF}"/>
          </ac:spMkLst>
        </pc:spChg>
        <pc:spChg chg="add mod ord">
          <ac:chgData name="Matthew Gage" userId="6ae49e1b37186e8a" providerId="LiveId" clId="{27479790-1DC5-48B4-8168-CA5413D19F54}" dt="2023-08-14T20:12:54.756" v="1203" actId="20577"/>
          <ac:spMkLst>
            <pc:docMk/>
            <pc:sldMk cId="3557118086" sldId="259"/>
            <ac:spMk id="6" creationId="{26339062-907E-C030-32F3-615FD99276D2}"/>
          </ac:spMkLst>
        </pc:spChg>
      </pc:sldChg>
      <pc:sldChg chg="addSp delSp modSp new mod modClrScheme chgLayout">
        <pc:chgData name="Matthew Gage" userId="6ae49e1b37186e8a" providerId="LiveId" clId="{27479790-1DC5-48B4-8168-CA5413D19F54}" dt="2023-08-14T20:15:12.085" v="1405" actId="20577"/>
        <pc:sldMkLst>
          <pc:docMk/>
          <pc:sldMk cId="780944161" sldId="260"/>
        </pc:sldMkLst>
        <pc:spChg chg="mod ord">
          <ac:chgData name="Matthew Gage" userId="6ae49e1b37186e8a" providerId="LiveId" clId="{27479790-1DC5-48B4-8168-CA5413D19F54}" dt="2023-08-14T20:13:34.613" v="1226" actId="700"/>
          <ac:spMkLst>
            <pc:docMk/>
            <pc:sldMk cId="780944161" sldId="260"/>
            <ac:spMk id="2" creationId="{CB118B19-ECF3-B848-AF36-03921460F27A}"/>
          </ac:spMkLst>
        </pc:spChg>
        <pc:spChg chg="del mod ord">
          <ac:chgData name="Matthew Gage" userId="6ae49e1b37186e8a" providerId="LiveId" clId="{27479790-1DC5-48B4-8168-CA5413D19F54}" dt="2023-08-14T20:13:34.613" v="1226" actId="700"/>
          <ac:spMkLst>
            <pc:docMk/>
            <pc:sldMk cId="780944161" sldId="260"/>
            <ac:spMk id="3" creationId="{072ABA59-4F68-E4FE-98C4-49BA9EC98F77}"/>
          </ac:spMkLst>
        </pc:spChg>
        <pc:spChg chg="add mod ord">
          <ac:chgData name="Matthew Gage" userId="6ae49e1b37186e8a" providerId="LiveId" clId="{27479790-1DC5-48B4-8168-CA5413D19F54}" dt="2023-08-14T20:13:42.913" v="1258" actId="20577"/>
          <ac:spMkLst>
            <pc:docMk/>
            <pc:sldMk cId="780944161" sldId="260"/>
            <ac:spMk id="4" creationId="{5FF4BA47-58A4-57D1-41D3-50D74DA9BD5E}"/>
          </ac:spMkLst>
        </pc:spChg>
        <pc:spChg chg="add mod ord">
          <ac:chgData name="Matthew Gage" userId="6ae49e1b37186e8a" providerId="LiveId" clId="{27479790-1DC5-48B4-8168-CA5413D19F54}" dt="2023-08-14T20:14:37.748" v="1343" actId="20577"/>
          <ac:spMkLst>
            <pc:docMk/>
            <pc:sldMk cId="780944161" sldId="260"/>
            <ac:spMk id="5" creationId="{BAF7457F-452A-5C2B-DF22-1E65D1F64E52}"/>
          </ac:spMkLst>
        </pc:spChg>
        <pc:spChg chg="add mod ord">
          <ac:chgData name="Matthew Gage" userId="6ae49e1b37186e8a" providerId="LiveId" clId="{27479790-1DC5-48B4-8168-CA5413D19F54}" dt="2023-08-14T20:13:46.819" v="1268" actId="20577"/>
          <ac:spMkLst>
            <pc:docMk/>
            <pc:sldMk cId="780944161" sldId="260"/>
            <ac:spMk id="6" creationId="{605CE07E-1A9B-39A2-0D17-1A85B57CAE89}"/>
          </ac:spMkLst>
        </pc:spChg>
        <pc:spChg chg="add mod ord">
          <ac:chgData name="Matthew Gage" userId="6ae49e1b37186e8a" providerId="LiveId" clId="{27479790-1DC5-48B4-8168-CA5413D19F54}" dt="2023-08-14T20:15:12.085" v="1405" actId="20577"/>
          <ac:spMkLst>
            <pc:docMk/>
            <pc:sldMk cId="780944161" sldId="260"/>
            <ac:spMk id="7" creationId="{88842DA0-EFF6-839C-45AB-6F352C636A83}"/>
          </ac:spMkLst>
        </pc:spChg>
      </pc:sldChg>
      <pc:sldChg chg="addSp delSp modSp new add del mod">
        <pc:chgData name="Matthew Gage" userId="6ae49e1b37186e8a" providerId="LiveId" clId="{27479790-1DC5-48B4-8168-CA5413D19F54}" dt="2023-08-14T20:17:08.021" v="1482" actId="20577"/>
        <pc:sldMkLst>
          <pc:docMk/>
          <pc:sldMk cId="2824047961" sldId="261"/>
        </pc:sldMkLst>
        <pc:spChg chg="mod">
          <ac:chgData name="Matthew Gage" userId="6ae49e1b37186e8a" providerId="LiveId" clId="{27479790-1DC5-48B4-8168-CA5413D19F54}" dt="2023-08-14T20:17:08.021" v="1482" actId="20577"/>
          <ac:spMkLst>
            <pc:docMk/>
            <pc:sldMk cId="2824047961" sldId="261"/>
            <ac:spMk id="2" creationId="{409F21F7-C133-5531-931E-2B62E788F35A}"/>
          </ac:spMkLst>
        </pc:spChg>
        <pc:spChg chg="add del mod">
          <ac:chgData name="Matthew Gage" userId="6ae49e1b37186e8a" providerId="LiveId" clId="{27479790-1DC5-48B4-8168-CA5413D19F54}" dt="2023-08-14T20:16:22.184" v="1431" actId="20577"/>
          <ac:spMkLst>
            <pc:docMk/>
            <pc:sldMk cId="2824047961" sldId="261"/>
            <ac:spMk id="3" creationId="{D198D3CA-B051-5D97-1FFE-34BF46C40B8D}"/>
          </ac:spMkLst>
        </pc:spChg>
        <pc:spChg chg="add del mod">
          <ac:chgData name="Matthew Gage" userId="6ae49e1b37186e8a" providerId="LiveId" clId="{27479790-1DC5-48B4-8168-CA5413D19F54}" dt="2023-08-14T20:16:38.630" v="1452" actId="20577"/>
          <ac:spMkLst>
            <pc:docMk/>
            <pc:sldMk cId="2824047961" sldId="261"/>
            <ac:spMk id="4" creationId="{26EA80BB-8FC8-BB0E-E065-7A93F831F92E}"/>
          </ac:spMkLst>
        </pc:spChg>
        <pc:spChg chg="add del mod">
          <ac:chgData name="Matthew Gage" userId="6ae49e1b37186e8a" providerId="LiveId" clId="{27479790-1DC5-48B4-8168-CA5413D19F54}" dt="2023-08-14T20:16:25.463" v="1441" actId="20577"/>
          <ac:spMkLst>
            <pc:docMk/>
            <pc:sldMk cId="2824047961" sldId="261"/>
            <ac:spMk id="5" creationId="{A629D621-9790-A162-7743-001F7B7564AF}"/>
          </ac:spMkLst>
        </pc:spChg>
        <pc:spChg chg="add del mod">
          <ac:chgData name="Matthew Gage" userId="6ae49e1b37186e8a" providerId="LiveId" clId="{27479790-1DC5-48B4-8168-CA5413D19F54}" dt="2023-08-14T20:16:56.347" v="1463" actId="20577"/>
          <ac:spMkLst>
            <pc:docMk/>
            <pc:sldMk cId="2824047961" sldId="261"/>
            <ac:spMk id="6" creationId="{D438B00C-8628-18D6-F277-4969D6074702}"/>
          </ac:spMkLst>
        </pc:spChg>
        <pc:graphicFrameChg chg="add del mod">
          <ac:chgData name="Matthew Gage" userId="6ae49e1b37186e8a" providerId="LiveId" clId="{27479790-1DC5-48B4-8168-CA5413D19F54}" dt="2023-08-14T20:15:36.007" v="1408"/>
          <ac:graphicFrameMkLst>
            <pc:docMk/>
            <pc:sldMk cId="2824047961" sldId="261"/>
            <ac:graphicFrameMk id="7" creationId="{A1A624B9-3F1B-F921-3986-C0D1E16D27F9}"/>
          </ac:graphicFrameMkLst>
        </pc:graphicFrameChg>
        <pc:graphicFrameChg chg="add del mod modGraphic">
          <ac:chgData name="Matthew Gage" userId="6ae49e1b37186e8a" providerId="LiveId" clId="{27479790-1DC5-48B4-8168-CA5413D19F54}" dt="2023-08-14T20:15:59.297" v="1417"/>
          <ac:graphicFrameMkLst>
            <pc:docMk/>
            <pc:sldMk cId="2824047961" sldId="261"/>
            <ac:graphicFrameMk id="8" creationId="{B8AB88B5-2EE3-F492-E9D8-29A99F6995BE}"/>
          </ac:graphicFrameMkLst>
        </pc:graphicFrameChg>
      </pc:sldChg>
      <pc:sldChg chg="addSp delSp modSp new mod">
        <pc:chgData name="Matthew Gage" userId="6ae49e1b37186e8a" providerId="LiveId" clId="{27479790-1DC5-48B4-8168-CA5413D19F54}" dt="2023-08-14T20:25:33.453" v="1787" actId="20577"/>
        <pc:sldMkLst>
          <pc:docMk/>
          <pc:sldMk cId="2568059336" sldId="262"/>
        </pc:sldMkLst>
        <pc:spChg chg="mod">
          <ac:chgData name="Matthew Gage" userId="6ae49e1b37186e8a" providerId="LiveId" clId="{27479790-1DC5-48B4-8168-CA5413D19F54}" dt="2023-08-14T20:18:01.886" v="1516" actId="20577"/>
          <ac:spMkLst>
            <pc:docMk/>
            <pc:sldMk cId="2568059336" sldId="262"/>
            <ac:spMk id="2" creationId="{12356CB3-2715-C283-87BE-A36FCB0C7AD7}"/>
          </ac:spMkLst>
        </pc:spChg>
        <pc:spChg chg="del">
          <ac:chgData name="Matthew Gage" userId="6ae49e1b37186e8a" providerId="LiveId" clId="{27479790-1DC5-48B4-8168-CA5413D19F54}" dt="2023-08-14T20:18:06.052" v="1517" actId="478"/>
          <ac:spMkLst>
            <pc:docMk/>
            <pc:sldMk cId="2568059336" sldId="262"/>
            <ac:spMk id="3" creationId="{546A8DA0-3E7C-EB5F-2E0B-6E6AD1A6A074}"/>
          </ac:spMkLst>
        </pc:spChg>
        <pc:spChg chg="add del">
          <ac:chgData name="Matthew Gage" userId="6ae49e1b37186e8a" providerId="LiveId" clId="{27479790-1DC5-48B4-8168-CA5413D19F54}" dt="2023-08-14T20:18:19.390" v="1519" actId="11529"/>
          <ac:spMkLst>
            <pc:docMk/>
            <pc:sldMk cId="2568059336" sldId="262"/>
            <ac:spMk id="4" creationId="{0F80BBC1-8A07-0BBF-4FCA-5CD204416206}"/>
          </ac:spMkLst>
        </pc:spChg>
        <pc:spChg chg="add mod">
          <ac:chgData name="Matthew Gage" userId="6ae49e1b37186e8a" providerId="LiveId" clId="{27479790-1DC5-48B4-8168-CA5413D19F54}" dt="2023-08-14T20:19:19.102" v="1572" actId="13822"/>
          <ac:spMkLst>
            <pc:docMk/>
            <pc:sldMk cId="2568059336" sldId="262"/>
            <ac:spMk id="5" creationId="{9D469BE0-350F-2BF2-1D4B-76793B3C5C7B}"/>
          </ac:spMkLst>
        </pc:spChg>
        <pc:spChg chg="add mod">
          <ac:chgData name="Matthew Gage" userId="6ae49e1b37186e8a" providerId="LiveId" clId="{27479790-1DC5-48B4-8168-CA5413D19F54}" dt="2023-08-14T20:19:16.253" v="1571" actId="13822"/>
          <ac:spMkLst>
            <pc:docMk/>
            <pc:sldMk cId="2568059336" sldId="262"/>
            <ac:spMk id="6" creationId="{A34EA649-5735-359B-CDF4-4BBEF15F0A95}"/>
          </ac:spMkLst>
        </pc:spChg>
        <pc:spChg chg="add mod">
          <ac:chgData name="Matthew Gage" userId="6ae49e1b37186e8a" providerId="LiveId" clId="{27479790-1DC5-48B4-8168-CA5413D19F54}" dt="2023-08-14T20:24:30.440" v="1730" actId="14100"/>
          <ac:spMkLst>
            <pc:docMk/>
            <pc:sldMk cId="2568059336" sldId="262"/>
            <ac:spMk id="7" creationId="{186735DD-E805-C7AD-6419-92980E10EFB9}"/>
          </ac:spMkLst>
        </pc:spChg>
        <pc:spChg chg="add del">
          <ac:chgData name="Matthew Gage" userId="6ae49e1b37186e8a" providerId="LiveId" clId="{27479790-1DC5-48B4-8168-CA5413D19F54}" dt="2023-08-14T20:20:38.241" v="1636" actId="11529"/>
          <ac:spMkLst>
            <pc:docMk/>
            <pc:sldMk cId="2568059336" sldId="262"/>
            <ac:spMk id="8" creationId="{83DA1952-A6D4-4A07-6241-7BA5F4EF143D}"/>
          </ac:spMkLst>
        </pc:spChg>
        <pc:spChg chg="add mod">
          <ac:chgData name="Matthew Gage" userId="6ae49e1b37186e8a" providerId="LiveId" clId="{27479790-1DC5-48B4-8168-CA5413D19F54}" dt="2023-08-14T20:24:51.348" v="1735" actId="14100"/>
          <ac:spMkLst>
            <pc:docMk/>
            <pc:sldMk cId="2568059336" sldId="262"/>
            <ac:spMk id="9" creationId="{4DB5B109-7B26-0BD5-7CED-8818B04678F0}"/>
          </ac:spMkLst>
        </pc:spChg>
        <pc:spChg chg="add mod">
          <ac:chgData name="Matthew Gage" userId="6ae49e1b37186e8a" providerId="LiveId" clId="{27479790-1DC5-48B4-8168-CA5413D19F54}" dt="2023-08-14T20:23:33.154" v="1706" actId="207"/>
          <ac:spMkLst>
            <pc:docMk/>
            <pc:sldMk cId="2568059336" sldId="262"/>
            <ac:spMk id="10" creationId="{94A3AE50-A606-E200-21F0-DA6DD0D3EB38}"/>
          </ac:spMkLst>
        </pc:spChg>
        <pc:spChg chg="add mod">
          <ac:chgData name="Matthew Gage" userId="6ae49e1b37186e8a" providerId="LiveId" clId="{27479790-1DC5-48B4-8168-CA5413D19F54}" dt="2023-08-14T20:24:57.396" v="1736" actId="1076"/>
          <ac:spMkLst>
            <pc:docMk/>
            <pc:sldMk cId="2568059336" sldId="262"/>
            <ac:spMk id="11" creationId="{8826C002-E81D-6E08-AF18-24DF7AA31BDC}"/>
          </ac:spMkLst>
        </pc:spChg>
        <pc:spChg chg="add mod">
          <ac:chgData name="Matthew Gage" userId="6ae49e1b37186e8a" providerId="LiveId" clId="{27479790-1DC5-48B4-8168-CA5413D19F54}" dt="2023-08-14T20:24:43.597" v="1733" actId="13822"/>
          <ac:spMkLst>
            <pc:docMk/>
            <pc:sldMk cId="2568059336" sldId="262"/>
            <ac:spMk id="12" creationId="{CAB2E071-6343-8BF1-996E-405FAB4C5B44}"/>
          </ac:spMkLst>
        </pc:spChg>
        <pc:spChg chg="add mod">
          <ac:chgData name="Matthew Gage" userId="6ae49e1b37186e8a" providerId="LiveId" clId="{27479790-1DC5-48B4-8168-CA5413D19F54}" dt="2023-08-14T20:25:33.453" v="1787" actId="20577"/>
          <ac:spMkLst>
            <pc:docMk/>
            <pc:sldMk cId="2568059336" sldId="262"/>
            <ac:spMk id="13" creationId="{A952326E-E3D8-3A19-2A83-65A5EFF62E35}"/>
          </ac:spMkLst>
        </pc:spChg>
      </pc:sldChg>
      <pc:sldChg chg="addSp delSp modSp new mod setBg modClrScheme chgLayout">
        <pc:chgData name="Matthew Gage" userId="6ae49e1b37186e8a" providerId="LiveId" clId="{27479790-1DC5-48B4-8168-CA5413D19F54}" dt="2023-08-14T20:28:10.075" v="1990" actId="26606"/>
        <pc:sldMkLst>
          <pc:docMk/>
          <pc:sldMk cId="48308094" sldId="263"/>
        </pc:sldMkLst>
        <pc:spChg chg="del mod ord">
          <ac:chgData name="Matthew Gage" userId="6ae49e1b37186e8a" providerId="LiveId" clId="{27479790-1DC5-48B4-8168-CA5413D19F54}" dt="2023-08-14T20:26:21.215" v="1789" actId="700"/>
          <ac:spMkLst>
            <pc:docMk/>
            <pc:sldMk cId="48308094" sldId="263"/>
            <ac:spMk id="2" creationId="{4EC139D5-D03E-99C4-B5AE-C9B1598073BF}"/>
          </ac:spMkLst>
        </pc:spChg>
        <pc:spChg chg="del">
          <ac:chgData name="Matthew Gage" userId="6ae49e1b37186e8a" providerId="LiveId" clId="{27479790-1DC5-48B4-8168-CA5413D19F54}" dt="2023-08-14T20:26:21.215" v="1789" actId="700"/>
          <ac:spMkLst>
            <pc:docMk/>
            <pc:sldMk cId="48308094" sldId="263"/>
            <ac:spMk id="3" creationId="{7E47575C-D4D1-3166-1E3B-332B96299565}"/>
          </ac:spMkLst>
        </pc:spChg>
        <pc:spChg chg="del mod ord">
          <ac:chgData name="Matthew Gage" userId="6ae49e1b37186e8a" providerId="LiveId" clId="{27479790-1DC5-48B4-8168-CA5413D19F54}" dt="2023-08-14T20:26:21.215" v="1789" actId="700"/>
          <ac:spMkLst>
            <pc:docMk/>
            <pc:sldMk cId="48308094" sldId="263"/>
            <ac:spMk id="4" creationId="{72B21A10-7374-DFBD-D136-7AEA21CFF754}"/>
          </ac:spMkLst>
        </pc:spChg>
        <pc:spChg chg="del">
          <ac:chgData name="Matthew Gage" userId="6ae49e1b37186e8a" providerId="LiveId" clId="{27479790-1DC5-48B4-8168-CA5413D19F54}" dt="2023-08-14T20:26:21.215" v="1789" actId="700"/>
          <ac:spMkLst>
            <pc:docMk/>
            <pc:sldMk cId="48308094" sldId="263"/>
            <ac:spMk id="5" creationId="{5AC8E069-79B0-DBDB-48CA-98402864D3CA}"/>
          </ac:spMkLst>
        </pc:spChg>
        <pc:spChg chg="del">
          <ac:chgData name="Matthew Gage" userId="6ae49e1b37186e8a" providerId="LiveId" clId="{27479790-1DC5-48B4-8168-CA5413D19F54}" dt="2023-08-14T20:26:21.215" v="1789" actId="700"/>
          <ac:spMkLst>
            <pc:docMk/>
            <pc:sldMk cId="48308094" sldId="263"/>
            <ac:spMk id="6" creationId="{B6EF640D-B66C-2D4E-BA4B-87749107A15E}"/>
          </ac:spMkLst>
        </pc:spChg>
        <pc:spChg chg="add mod ord">
          <ac:chgData name="Matthew Gage" userId="6ae49e1b37186e8a" providerId="LiveId" clId="{27479790-1DC5-48B4-8168-CA5413D19F54}" dt="2023-08-14T20:28:10.075" v="1990" actId="26606"/>
          <ac:spMkLst>
            <pc:docMk/>
            <pc:sldMk cId="48308094" sldId="263"/>
            <ac:spMk id="7" creationId="{DD9C7BB7-AE3E-84A1-CA9C-12BE12724F41}"/>
          </ac:spMkLst>
        </pc:spChg>
        <pc:spChg chg="add del mod ord">
          <ac:chgData name="Matthew Gage" userId="6ae49e1b37186e8a" providerId="LiveId" clId="{27479790-1DC5-48B4-8168-CA5413D19F54}" dt="2023-08-14T20:28:10.075" v="1990" actId="26606"/>
          <ac:spMkLst>
            <pc:docMk/>
            <pc:sldMk cId="48308094" sldId="263"/>
            <ac:spMk id="8" creationId="{81279E8C-6590-E4DC-9CB1-EA62DB9C78F1}"/>
          </ac:spMkLst>
        </pc:spChg>
        <pc:graphicFrameChg chg="add">
          <ac:chgData name="Matthew Gage" userId="6ae49e1b37186e8a" providerId="LiveId" clId="{27479790-1DC5-48B4-8168-CA5413D19F54}" dt="2023-08-14T20:28:10.075" v="1990" actId="26606"/>
          <ac:graphicFrameMkLst>
            <pc:docMk/>
            <pc:sldMk cId="48308094" sldId="263"/>
            <ac:graphicFrameMk id="10" creationId="{3227A84A-D594-738D-F2CB-7497C9AD83A9}"/>
          </ac:graphicFrameMkLst>
        </pc:graphicFrameChg>
      </pc:sldChg>
      <pc:sldChg chg="addSp delSp modSp new mod">
        <pc:chgData name="Matthew Gage" userId="6ae49e1b37186e8a" providerId="LiveId" clId="{27479790-1DC5-48B4-8168-CA5413D19F54}" dt="2023-08-14T20:30:52.877" v="2049" actId="20577"/>
        <pc:sldMkLst>
          <pc:docMk/>
          <pc:sldMk cId="3573960968" sldId="264"/>
        </pc:sldMkLst>
        <pc:spChg chg="mod">
          <ac:chgData name="Matthew Gage" userId="6ae49e1b37186e8a" providerId="LiveId" clId="{27479790-1DC5-48B4-8168-CA5413D19F54}" dt="2023-08-14T20:30:52.877" v="2049" actId="20577"/>
          <ac:spMkLst>
            <pc:docMk/>
            <pc:sldMk cId="3573960968" sldId="264"/>
            <ac:spMk id="2" creationId="{87E7232C-D13F-7A5C-8828-FB5A3937CE0A}"/>
          </ac:spMkLst>
        </pc:spChg>
        <pc:spChg chg="del">
          <ac:chgData name="Matthew Gage" userId="6ae49e1b37186e8a" providerId="LiveId" clId="{27479790-1DC5-48B4-8168-CA5413D19F54}" dt="2023-08-14T20:29:28.216" v="1999"/>
          <ac:spMkLst>
            <pc:docMk/>
            <pc:sldMk cId="3573960968" sldId="264"/>
            <ac:spMk id="3" creationId="{A17992A0-BAB7-E8E6-5BF1-5202382857BC}"/>
          </ac:spMkLst>
        </pc:spChg>
        <pc:picChg chg="add mod">
          <ac:chgData name="Matthew Gage" userId="6ae49e1b37186e8a" providerId="LiveId" clId="{27479790-1DC5-48B4-8168-CA5413D19F54}" dt="2023-08-14T20:29:33.258" v="2000" actId="1076"/>
          <ac:picMkLst>
            <pc:docMk/>
            <pc:sldMk cId="3573960968" sldId="264"/>
            <ac:picMk id="5" creationId="{66A70490-8197-2CA7-0241-9D38CAA78419}"/>
          </ac:picMkLst>
        </pc:picChg>
        <pc:picChg chg="add del mod">
          <ac:chgData name="Matthew Gage" userId="6ae49e1b37186e8a" providerId="LiveId" clId="{27479790-1DC5-48B4-8168-CA5413D19F54}" dt="2023-08-14T20:30:12.963" v="2008" actId="478"/>
          <ac:picMkLst>
            <pc:docMk/>
            <pc:sldMk cId="3573960968" sldId="264"/>
            <ac:picMk id="7" creationId="{8070CF25-4515-06C0-3632-DAFA53E5AE33}"/>
          </ac:picMkLst>
        </pc:picChg>
        <pc:picChg chg="add mod">
          <ac:chgData name="Matthew Gage" userId="6ae49e1b37186e8a" providerId="LiveId" clId="{27479790-1DC5-48B4-8168-CA5413D19F54}" dt="2023-08-14T20:30:37.740" v="2015" actId="14100"/>
          <ac:picMkLst>
            <pc:docMk/>
            <pc:sldMk cId="3573960968" sldId="264"/>
            <ac:picMk id="9" creationId="{01649956-088D-F94B-9DF3-BCB735FC9AB4}"/>
          </ac:picMkLst>
        </pc:picChg>
        <pc:picChg chg="add mod">
          <ac:chgData name="Matthew Gage" userId="6ae49e1b37186e8a" providerId="LiveId" clId="{27479790-1DC5-48B4-8168-CA5413D19F54}" dt="2023-08-14T20:30:31.200" v="2013" actId="14100"/>
          <ac:picMkLst>
            <pc:docMk/>
            <pc:sldMk cId="3573960968" sldId="264"/>
            <ac:picMk id="11" creationId="{0BAEB592-7AD9-3710-ED72-D165FDA53BD0}"/>
          </ac:picMkLst>
        </pc:picChg>
      </pc:sldChg>
      <pc:sldChg chg="modSp new mod">
        <pc:chgData name="Matthew Gage" userId="6ae49e1b37186e8a" providerId="LiveId" clId="{27479790-1DC5-48B4-8168-CA5413D19F54}" dt="2023-08-14T20:31:28.910" v="2109"/>
        <pc:sldMkLst>
          <pc:docMk/>
          <pc:sldMk cId="1865508994" sldId="265"/>
        </pc:sldMkLst>
        <pc:spChg chg="mod">
          <ac:chgData name="Matthew Gage" userId="6ae49e1b37186e8a" providerId="LiveId" clId="{27479790-1DC5-48B4-8168-CA5413D19F54}" dt="2023-08-14T20:31:05.373" v="2074" actId="20577"/>
          <ac:spMkLst>
            <pc:docMk/>
            <pc:sldMk cId="1865508994" sldId="265"/>
            <ac:spMk id="2" creationId="{51595D47-D8B9-4896-6CBA-EDA1A9DF9606}"/>
          </ac:spMkLst>
        </pc:spChg>
        <pc:spChg chg="mod">
          <ac:chgData name="Matthew Gage" userId="6ae49e1b37186e8a" providerId="LiveId" clId="{27479790-1DC5-48B4-8168-CA5413D19F54}" dt="2023-08-14T20:31:28.910" v="2109"/>
          <ac:spMkLst>
            <pc:docMk/>
            <pc:sldMk cId="1865508994" sldId="265"/>
            <ac:spMk id="3" creationId="{C1A5C0DD-2B6C-D5FD-B80A-9C92C4CE3FA6}"/>
          </ac:spMkLst>
        </pc:spChg>
      </pc:sldChg>
      <pc:sldChg chg="modSp new mod">
        <pc:chgData name="Matthew Gage" userId="6ae49e1b37186e8a" providerId="LiveId" clId="{27479790-1DC5-48B4-8168-CA5413D19F54}" dt="2023-08-14T20:34:52.624" v="2575" actId="21"/>
        <pc:sldMkLst>
          <pc:docMk/>
          <pc:sldMk cId="2719186388" sldId="266"/>
        </pc:sldMkLst>
        <pc:spChg chg="mod">
          <ac:chgData name="Matthew Gage" userId="6ae49e1b37186e8a" providerId="LiveId" clId="{27479790-1DC5-48B4-8168-CA5413D19F54}" dt="2023-08-14T20:31:56.504" v="2143" actId="20577"/>
          <ac:spMkLst>
            <pc:docMk/>
            <pc:sldMk cId="2719186388" sldId="266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34:52.624" v="2575" actId="21"/>
          <ac:spMkLst>
            <pc:docMk/>
            <pc:sldMk cId="2719186388" sldId="266"/>
            <ac:spMk id="3" creationId="{57EE0701-5D97-5BC5-2587-0EDA1B590937}"/>
          </ac:spMkLst>
        </pc:spChg>
      </pc:sldChg>
      <pc:sldChg chg="modSp add mod">
        <pc:chgData name="Matthew Gage" userId="6ae49e1b37186e8a" providerId="LiveId" clId="{27479790-1DC5-48B4-8168-CA5413D19F54}" dt="2023-08-14T20:34:57.472" v="2578" actId="6549"/>
        <pc:sldMkLst>
          <pc:docMk/>
          <pc:sldMk cId="1205990353" sldId="267"/>
        </pc:sldMkLst>
        <pc:spChg chg="mod">
          <ac:chgData name="Matthew Gage" userId="6ae49e1b37186e8a" providerId="LiveId" clId="{27479790-1DC5-48B4-8168-CA5413D19F54}" dt="2023-08-14T20:34:57.472" v="2578" actId="6549"/>
          <ac:spMkLst>
            <pc:docMk/>
            <pc:sldMk cId="1205990353" sldId="267"/>
            <ac:spMk id="3" creationId="{57EE0701-5D97-5BC5-2587-0EDA1B590937}"/>
          </ac:spMkLst>
        </pc:spChg>
      </pc:sldChg>
      <pc:sldChg chg="modSp new mod">
        <pc:chgData name="Matthew Gage" userId="6ae49e1b37186e8a" providerId="LiveId" clId="{27479790-1DC5-48B4-8168-CA5413D19F54}" dt="2023-08-14T20:43:40.035" v="2928" actId="27636"/>
        <pc:sldMkLst>
          <pc:docMk/>
          <pc:sldMk cId="2614039433" sldId="268"/>
        </pc:sldMkLst>
        <pc:spChg chg="mod">
          <ac:chgData name="Matthew Gage" userId="6ae49e1b37186e8a" providerId="LiveId" clId="{27479790-1DC5-48B4-8168-CA5413D19F54}" dt="2023-08-14T20:43:27.367" v="2926" actId="20577"/>
          <ac:spMkLst>
            <pc:docMk/>
            <pc:sldMk cId="2614039433" sldId="268"/>
            <ac:spMk id="2" creationId="{C3478CC4-D93B-E802-5F88-63C3D72AE092}"/>
          </ac:spMkLst>
        </pc:spChg>
        <pc:spChg chg="mod">
          <ac:chgData name="Matthew Gage" userId="6ae49e1b37186e8a" providerId="LiveId" clId="{27479790-1DC5-48B4-8168-CA5413D19F54}" dt="2023-08-14T20:43:40.035" v="2928" actId="27636"/>
          <ac:spMkLst>
            <pc:docMk/>
            <pc:sldMk cId="2614039433" sldId="268"/>
            <ac:spMk id="3" creationId="{9111D939-4C10-59C8-EDE9-F8E8ECD1661E}"/>
          </ac:spMkLst>
        </pc:spChg>
      </pc:sldChg>
      <pc:sldChg chg="modSp add mod">
        <pc:chgData name="Matthew Gage" userId="6ae49e1b37186e8a" providerId="LiveId" clId="{27479790-1DC5-48B4-8168-CA5413D19F54}" dt="2023-08-14T20:35:27.122" v="2591" actId="6549"/>
        <pc:sldMkLst>
          <pc:docMk/>
          <pc:sldMk cId="2469410741" sldId="269"/>
        </pc:sldMkLst>
        <pc:spChg chg="mod">
          <ac:chgData name="Matthew Gage" userId="6ae49e1b37186e8a" providerId="LiveId" clId="{27479790-1DC5-48B4-8168-CA5413D19F54}" dt="2023-08-14T20:35:27.122" v="2591" actId="6549"/>
          <ac:spMkLst>
            <pc:docMk/>
            <pc:sldMk cId="2469410741" sldId="269"/>
            <ac:spMk id="3" creationId="{57EE0701-5D97-5BC5-2587-0EDA1B590937}"/>
          </ac:spMkLst>
        </pc:spChg>
      </pc:sldChg>
      <pc:sldChg chg="modSp add mod">
        <pc:chgData name="Matthew Gage" userId="6ae49e1b37186e8a" providerId="LiveId" clId="{27479790-1DC5-48B4-8168-CA5413D19F54}" dt="2023-08-14T20:36:11.485" v="2617" actId="15"/>
        <pc:sldMkLst>
          <pc:docMk/>
          <pc:sldMk cId="2167728555" sldId="270"/>
        </pc:sldMkLst>
        <pc:spChg chg="mod">
          <ac:chgData name="Matthew Gage" userId="6ae49e1b37186e8a" providerId="LiveId" clId="{27479790-1DC5-48B4-8168-CA5413D19F54}" dt="2023-08-14T20:36:11.485" v="2617" actId="15"/>
          <ac:spMkLst>
            <pc:docMk/>
            <pc:sldMk cId="2167728555" sldId="270"/>
            <ac:spMk id="3" creationId="{57EE0701-5D97-5BC5-2587-0EDA1B590937}"/>
          </ac:spMkLst>
        </pc:spChg>
      </pc:sldChg>
      <pc:sldChg chg="modSp new mod">
        <pc:chgData name="Matthew Gage" userId="6ae49e1b37186e8a" providerId="LiveId" clId="{27479790-1DC5-48B4-8168-CA5413D19F54}" dt="2023-08-14T20:43:18.146" v="2912" actId="33524"/>
        <pc:sldMkLst>
          <pc:docMk/>
          <pc:sldMk cId="3338999552" sldId="271"/>
        </pc:sldMkLst>
        <pc:spChg chg="mod">
          <ac:chgData name="Matthew Gage" userId="6ae49e1b37186e8a" providerId="LiveId" clId="{27479790-1DC5-48B4-8168-CA5413D19F54}" dt="2023-08-14T20:42:21.777" v="2757" actId="20577"/>
          <ac:spMkLst>
            <pc:docMk/>
            <pc:sldMk cId="3338999552" sldId="271"/>
            <ac:spMk id="2" creationId="{E90D2F5E-2237-D71E-9DD1-2459C483F0EE}"/>
          </ac:spMkLst>
        </pc:spChg>
        <pc:spChg chg="mod">
          <ac:chgData name="Matthew Gage" userId="6ae49e1b37186e8a" providerId="LiveId" clId="{27479790-1DC5-48B4-8168-CA5413D19F54}" dt="2023-08-14T20:43:18.146" v="2912" actId="33524"/>
          <ac:spMkLst>
            <pc:docMk/>
            <pc:sldMk cId="3338999552" sldId="271"/>
            <ac:spMk id="3" creationId="{978F3081-8527-3694-72F1-D3EF29E539B6}"/>
          </ac:spMkLst>
        </pc:spChg>
      </pc:sldChg>
      <pc:sldChg chg="modSp mod">
        <pc:chgData name="Matthew Gage" userId="6ae49e1b37186e8a" providerId="LiveId" clId="{27479790-1DC5-48B4-8168-CA5413D19F54}" dt="2023-08-14T20:37:14.287" v="2641"/>
        <pc:sldMkLst>
          <pc:docMk/>
          <pc:sldMk cId="410502581" sldId="272"/>
        </pc:sldMkLst>
        <pc:spChg chg="mod">
          <ac:chgData name="Matthew Gage" userId="6ae49e1b37186e8a" providerId="LiveId" clId="{27479790-1DC5-48B4-8168-CA5413D19F54}" dt="2023-08-14T20:36:33.927" v="2623" actId="20577"/>
          <ac:spMkLst>
            <pc:docMk/>
            <pc:sldMk cId="410502581" sldId="272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37:14.287" v="2641"/>
          <ac:spMkLst>
            <pc:docMk/>
            <pc:sldMk cId="410502581" sldId="272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39:03.521" v="2650"/>
        <pc:sldMkLst>
          <pc:docMk/>
          <pc:sldMk cId="3292257908" sldId="273"/>
        </pc:sldMkLst>
        <pc:spChg chg="mod">
          <ac:chgData name="Matthew Gage" userId="6ae49e1b37186e8a" providerId="LiveId" clId="{27479790-1DC5-48B4-8168-CA5413D19F54}" dt="2023-08-14T20:36:38.292" v="2628" actId="20577"/>
          <ac:spMkLst>
            <pc:docMk/>
            <pc:sldMk cId="3292257908" sldId="273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39:03.521" v="2650"/>
          <ac:spMkLst>
            <pc:docMk/>
            <pc:sldMk cId="3292257908" sldId="273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39:47.457" v="2656" actId="20577"/>
        <pc:sldMkLst>
          <pc:docMk/>
          <pc:sldMk cId="2350391070" sldId="274"/>
        </pc:sldMkLst>
        <pc:spChg chg="mod">
          <ac:chgData name="Matthew Gage" userId="6ae49e1b37186e8a" providerId="LiveId" clId="{27479790-1DC5-48B4-8168-CA5413D19F54}" dt="2023-08-14T20:36:41.647" v="2633" actId="20577"/>
          <ac:spMkLst>
            <pc:docMk/>
            <pc:sldMk cId="2350391070" sldId="274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39:47.457" v="2656" actId="20577"/>
          <ac:spMkLst>
            <pc:docMk/>
            <pc:sldMk cId="2350391070" sldId="274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40:06.237" v="2667" actId="20577"/>
        <pc:sldMkLst>
          <pc:docMk/>
          <pc:sldMk cId="3615940994" sldId="275"/>
        </pc:sldMkLst>
        <pc:spChg chg="mod">
          <ac:chgData name="Matthew Gage" userId="6ae49e1b37186e8a" providerId="LiveId" clId="{27479790-1DC5-48B4-8168-CA5413D19F54}" dt="2023-08-14T20:36:45.355" v="2638" actId="20577"/>
          <ac:spMkLst>
            <pc:docMk/>
            <pc:sldMk cId="3615940994" sldId="275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40:06.237" v="2667" actId="20577"/>
          <ac:spMkLst>
            <pc:docMk/>
            <pc:sldMk cId="3615940994" sldId="275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40:56.773" v="2718"/>
        <pc:sldMkLst>
          <pc:docMk/>
          <pc:sldMk cId="1077361167" sldId="276"/>
        </pc:sldMkLst>
        <pc:spChg chg="mod">
          <ac:chgData name="Matthew Gage" userId="6ae49e1b37186e8a" providerId="LiveId" clId="{27479790-1DC5-48B4-8168-CA5413D19F54}" dt="2023-08-14T20:40:18.816" v="2681" actId="20577"/>
          <ac:spMkLst>
            <pc:docMk/>
            <pc:sldMk cId="1077361167" sldId="276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40:56.773" v="2718"/>
          <ac:spMkLst>
            <pc:docMk/>
            <pc:sldMk cId="1077361167" sldId="276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41:35.266" v="2725"/>
        <pc:sldMkLst>
          <pc:docMk/>
          <pc:sldMk cId="252974984" sldId="277"/>
        </pc:sldMkLst>
        <pc:spChg chg="mod">
          <ac:chgData name="Matthew Gage" userId="6ae49e1b37186e8a" providerId="LiveId" clId="{27479790-1DC5-48B4-8168-CA5413D19F54}" dt="2023-08-14T20:40:24.485" v="2695" actId="20577"/>
          <ac:spMkLst>
            <pc:docMk/>
            <pc:sldMk cId="252974984" sldId="277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41:35.266" v="2725"/>
          <ac:spMkLst>
            <pc:docMk/>
            <pc:sldMk cId="252974984" sldId="277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41:50.538" v="2730" actId="20577"/>
        <pc:sldMkLst>
          <pc:docMk/>
          <pc:sldMk cId="1466412110" sldId="278"/>
        </pc:sldMkLst>
        <pc:spChg chg="mod">
          <ac:chgData name="Matthew Gage" userId="6ae49e1b37186e8a" providerId="LiveId" clId="{27479790-1DC5-48B4-8168-CA5413D19F54}" dt="2023-08-14T20:40:29.871" v="2705" actId="20577"/>
          <ac:spMkLst>
            <pc:docMk/>
            <pc:sldMk cId="1466412110" sldId="278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41:50.538" v="2730" actId="20577"/>
          <ac:spMkLst>
            <pc:docMk/>
            <pc:sldMk cId="1466412110" sldId="278"/>
            <ac:spMk id="3" creationId="{57EE0701-5D97-5BC5-2587-0EDA1B590937}"/>
          </ac:spMkLst>
        </pc:spChg>
      </pc:sldChg>
      <pc:sldChg chg="modSp mod">
        <pc:chgData name="Matthew Gage" userId="6ae49e1b37186e8a" providerId="LiveId" clId="{27479790-1DC5-48B4-8168-CA5413D19F54}" dt="2023-08-14T20:42:12.049" v="2739" actId="20577"/>
        <pc:sldMkLst>
          <pc:docMk/>
          <pc:sldMk cId="4054035999" sldId="279"/>
        </pc:sldMkLst>
        <pc:spChg chg="mod">
          <ac:chgData name="Matthew Gage" userId="6ae49e1b37186e8a" providerId="LiveId" clId="{27479790-1DC5-48B4-8168-CA5413D19F54}" dt="2023-08-14T20:40:34.563" v="2715" actId="20577"/>
          <ac:spMkLst>
            <pc:docMk/>
            <pc:sldMk cId="4054035999" sldId="279"/>
            <ac:spMk id="2" creationId="{790B4633-DECA-722D-A769-0DDAE4E264F3}"/>
          </ac:spMkLst>
        </pc:spChg>
        <pc:spChg chg="mod">
          <ac:chgData name="Matthew Gage" userId="6ae49e1b37186e8a" providerId="LiveId" clId="{27479790-1DC5-48B4-8168-CA5413D19F54}" dt="2023-08-14T20:42:12.049" v="2739" actId="20577"/>
          <ac:spMkLst>
            <pc:docMk/>
            <pc:sldMk cId="4054035999" sldId="279"/>
            <ac:spMk id="3" creationId="{57EE0701-5D97-5BC5-2587-0EDA1B590937}"/>
          </ac:spMkLst>
        </pc:spChg>
      </pc:sldChg>
      <pc:sldChg chg="modSp new mod">
        <pc:chgData name="Matthew Gage" userId="6ae49e1b37186e8a" providerId="LiveId" clId="{27479790-1DC5-48B4-8168-CA5413D19F54}" dt="2023-08-14T20:44:15.490" v="2949" actId="6549"/>
        <pc:sldMkLst>
          <pc:docMk/>
          <pc:sldMk cId="927164507" sldId="280"/>
        </pc:sldMkLst>
        <pc:spChg chg="mod">
          <ac:chgData name="Matthew Gage" userId="6ae49e1b37186e8a" providerId="LiveId" clId="{27479790-1DC5-48B4-8168-CA5413D19F54}" dt="2023-08-14T20:43:49.178" v="2943" actId="20577"/>
          <ac:spMkLst>
            <pc:docMk/>
            <pc:sldMk cId="927164507" sldId="280"/>
            <ac:spMk id="2" creationId="{3342A934-429B-24F8-1C43-CAD000CC05AD}"/>
          </ac:spMkLst>
        </pc:spChg>
        <pc:spChg chg="mod">
          <ac:chgData name="Matthew Gage" userId="6ae49e1b37186e8a" providerId="LiveId" clId="{27479790-1DC5-48B4-8168-CA5413D19F54}" dt="2023-08-14T20:44:15.490" v="2949" actId="6549"/>
          <ac:spMkLst>
            <pc:docMk/>
            <pc:sldMk cId="927164507" sldId="280"/>
            <ac:spMk id="3" creationId="{19DD1BB1-6B58-8F34-E294-4E5E64AE450C}"/>
          </ac:spMkLst>
        </pc:spChg>
      </pc:sldChg>
      <pc:sldChg chg="addSp delSp modSp new mod">
        <pc:chgData name="Matthew Gage" userId="6ae49e1b37186e8a" providerId="LiveId" clId="{27479790-1DC5-48B4-8168-CA5413D19F54}" dt="2023-08-14T20:46:15.578" v="2963" actId="20577"/>
        <pc:sldMkLst>
          <pc:docMk/>
          <pc:sldMk cId="1806246353" sldId="281"/>
        </pc:sldMkLst>
        <pc:spChg chg="mod">
          <ac:chgData name="Matthew Gage" userId="6ae49e1b37186e8a" providerId="LiveId" clId="{27479790-1DC5-48B4-8168-CA5413D19F54}" dt="2023-08-14T20:46:15.578" v="2963" actId="20577"/>
          <ac:spMkLst>
            <pc:docMk/>
            <pc:sldMk cId="1806246353" sldId="281"/>
            <ac:spMk id="2" creationId="{1E84A44B-3C2B-6B29-8A11-AE7AF341DED7}"/>
          </ac:spMkLst>
        </pc:spChg>
        <pc:spChg chg="del">
          <ac:chgData name="Matthew Gage" userId="6ae49e1b37186e8a" providerId="LiveId" clId="{27479790-1DC5-48B4-8168-CA5413D19F54}" dt="2023-08-14T20:46:01.466" v="2951" actId="22"/>
          <ac:spMkLst>
            <pc:docMk/>
            <pc:sldMk cId="1806246353" sldId="281"/>
            <ac:spMk id="3" creationId="{61FD3CAA-53E1-A380-D9C1-08B1F09CF41F}"/>
          </ac:spMkLst>
        </pc:spChg>
        <pc:picChg chg="add mod ord">
          <ac:chgData name="Matthew Gage" userId="6ae49e1b37186e8a" providerId="LiveId" clId="{27479790-1DC5-48B4-8168-CA5413D19F54}" dt="2023-08-14T20:46:11.446" v="2953" actId="1076"/>
          <ac:picMkLst>
            <pc:docMk/>
            <pc:sldMk cId="1806246353" sldId="281"/>
            <ac:picMk id="5" creationId="{01652E35-2CA0-895A-DDF3-0D40BCC452CE}"/>
          </ac:picMkLst>
        </pc:picChg>
      </pc:sldChg>
      <pc:sldChg chg="addSp delSp modSp new mod">
        <pc:chgData name="Matthew Gage" userId="6ae49e1b37186e8a" providerId="LiveId" clId="{27479790-1DC5-48B4-8168-CA5413D19F54}" dt="2023-08-14T20:46:51.522" v="2985" actId="1076"/>
        <pc:sldMkLst>
          <pc:docMk/>
          <pc:sldMk cId="61164106" sldId="282"/>
        </pc:sldMkLst>
        <pc:spChg chg="mod">
          <ac:chgData name="Matthew Gage" userId="6ae49e1b37186e8a" providerId="LiveId" clId="{27479790-1DC5-48B4-8168-CA5413D19F54}" dt="2023-08-14T20:46:44.590" v="2982" actId="20577"/>
          <ac:spMkLst>
            <pc:docMk/>
            <pc:sldMk cId="61164106" sldId="282"/>
            <ac:spMk id="2" creationId="{7CAF5A3B-0FD7-8E81-DE4F-275B666AFDFF}"/>
          </ac:spMkLst>
        </pc:spChg>
        <pc:spChg chg="del">
          <ac:chgData name="Matthew Gage" userId="6ae49e1b37186e8a" providerId="LiveId" clId="{27479790-1DC5-48B4-8168-CA5413D19F54}" dt="2023-08-14T20:46:38.403" v="2965" actId="22"/>
          <ac:spMkLst>
            <pc:docMk/>
            <pc:sldMk cId="61164106" sldId="282"/>
            <ac:spMk id="3" creationId="{5D5D472E-0464-5AEF-5C79-996F0896D4F9}"/>
          </ac:spMkLst>
        </pc:spChg>
        <pc:picChg chg="add mod ord">
          <ac:chgData name="Matthew Gage" userId="6ae49e1b37186e8a" providerId="LiveId" clId="{27479790-1DC5-48B4-8168-CA5413D19F54}" dt="2023-08-14T20:46:51.522" v="2985" actId="1076"/>
          <ac:picMkLst>
            <pc:docMk/>
            <pc:sldMk cId="61164106" sldId="282"/>
            <ac:picMk id="5" creationId="{BDDAD99E-AECF-91BC-ABAA-7A4C3799E67D}"/>
          </ac:picMkLst>
        </pc:picChg>
      </pc:sldChg>
      <pc:sldChg chg="addSp delSp modSp new mod">
        <pc:chgData name="Matthew Gage" userId="6ae49e1b37186e8a" providerId="LiveId" clId="{27479790-1DC5-48B4-8168-CA5413D19F54}" dt="2023-08-14T20:47:58.967" v="3000" actId="20577"/>
        <pc:sldMkLst>
          <pc:docMk/>
          <pc:sldMk cId="2444279109" sldId="283"/>
        </pc:sldMkLst>
        <pc:spChg chg="mod">
          <ac:chgData name="Matthew Gage" userId="6ae49e1b37186e8a" providerId="LiveId" clId="{27479790-1DC5-48B4-8168-CA5413D19F54}" dt="2023-08-14T20:47:58.967" v="3000" actId="20577"/>
          <ac:spMkLst>
            <pc:docMk/>
            <pc:sldMk cId="2444279109" sldId="283"/>
            <ac:spMk id="2" creationId="{71AE3ED2-FFF4-C851-657C-6574D8D44B41}"/>
          </ac:spMkLst>
        </pc:spChg>
        <pc:spChg chg="del">
          <ac:chgData name="Matthew Gage" userId="6ae49e1b37186e8a" providerId="LiveId" clId="{27479790-1DC5-48B4-8168-CA5413D19F54}" dt="2023-08-14T20:47:38.094" v="2987" actId="22"/>
          <ac:spMkLst>
            <pc:docMk/>
            <pc:sldMk cId="2444279109" sldId="283"/>
            <ac:spMk id="3" creationId="{97B36D03-FD33-B6E8-FC60-87B25F4A8AA0}"/>
          </ac:spMkLst>
        </pc:spChg>
        <pc:picChg chg="add mod ord">
          <ac:chgData name="Matthew Gage" userId="6ae49e1b37186e8a" providerId="LiveId" clId="{27479790-1DC5-48B4-8168-CA5413D19F54}" dt="2023-08-14T20:47:43.392" v="2989" actId="14100"/>
          <ac:picMkLst>
            <pc:docMk/>
            <pc:sldMk cId="2444279109" sldId="283"/>
            <ac:picMk id="5" creationId="{0B9BDF09-AA53-09F3-7BE0-A2DDD815E151}"/>
          </ac:picMkLst>
        </pc:picChg>
      </pc:sldChg>
    </pc:docChg>
  </pc:docChgLst>
  <pc:docChgLst>
    <pc:chgData name="Matthew Gage" userId="6ae49e1b37186e8a" providerId="LiveId" clId="{66F2B532-817A-488F-A8AA-609982344794}"/>
    <pc:docChg chg="undo custSel addSld delSld modSld sldOrd">
      <pc:chgData name="Matthew Gage" userId="6ae49e1b37186e8a" providerId="LiveId" clId="{66F2B532-817A-488F-A8AA-609982344794}" dt="2023-08-20T16:47:03.744" v="5007" actId="1076"/>
      <pc:docMkLst>
        <pc:docMk/>
      </pc:docMkLst>
      <pc:sldChg chg="modSp mod">
        <pc:chgData name="Matthew Gage" userId="6ae49e1b37186e8a" providerId="LiveId" clId="{66F2B532-817A-488F-A8AA-609982344794}" dt="2023-08-19T21:21:57.583" v="34" actId="20577"/>
        <pc:sldMkLst>
          <pc:docMk/>
          <pc:sldMk cId="3434294074" sldId="256"/>
        </pc:sldMkLst>
        <pc:spChg chg="mod">
          <ac:chgData name="Matthew Gage" userId="6ae49e1b37186e8a" providerId="LiveId" clId="{66F2B532-817A-488F-A8AA-609982344794}" dt="2023-08-19T21:21:57.583" v="34" actId="20577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66F2B532-817A-488F-A8AA-609982344794}" dt="2023-08-19T21:21:39.852" v="3" actId="20577"/>
          <ac:spMkLst>
            <pc:docMk/>
            <pc:sldMk cId="3434294074" sldId="256"/>
            <ac:spMk id="3" creationId="{DF2CDFB2-7FF7-21BB-4756-1315C7B767CF}"/>
          </ac:spMkLst>
        </pc:spChg>
      </pc:sldChg>
      <pc:sldChg chg="addSp delSp modSp mod modClrScheme chgLayout">
        <pc:chgData name="Matthew Gage" userId="6ae49e1b37186e8a" providerId="LiveId" clId="{66F2B532-817A-488F-A8AA-609982344794}" dt="2023-08-19T21:29:15.887" v="290" actId="20577"/>
        <pc:sldMkLst>
          <pc:docMk/>
          <pc:sldMk cId="921231780" sldId="257"/>
        </pc:sldMkLst>
        <pc:spChg chg="mod ord">
          <ac:chgData name="Matthew Gage" userId="6ae49e1b37186e8a" providerId="LiveId" clId="{66F2B532-817A-488F-A8AA-609982344794}" dt="2023-08-19T21:28:44.895" v="209" actId="700"/>
          <ac:spMkLst>
            <pc:docMk/>
            <pc:sldMk cId="921231780" sldId="257"/>
            <ac:spMk id="2" creationId="{7D4DFF8E-BC2B-2BDB-2975-521BAB52DC66}"/>
          </ac:spMkLst>
        </pc:spChg>
        <pc:spChg chg="mod ord">
          <ac:chgData name="Matthew Gage" userId="6ae49e1b37186e8a" providerId="LiveId" clId="{66F2B532-817A-488F-A8AA-609982344794}" dt="2023-08-19T21:29:15.887" v="290" actId="20577"/>
          <ac:spMkLst>
            <pc:docMk/>
            <pc:sldMk cId="921231780" sldId="257"/>
            <ac:spMk id="3" creationId="{119B9A7D-CCC9-2B0A-CE34-F352A718ABDA}"/>
          </ac:spMkLst>
        </pc:spChg>
        <pc:spChg chg="add del mod ord">
          <ac:chgData name="Matthew Gage" userId="6ae49e1b37186e8a" providerId="LiveId" clId="{66F2B532-817A-488F-A8AA-609982344794}" dt="2023-08-19T21:28:49" v="210" actId="478"/>
          <ac:spMkLst>
            <pc:docMk/>
            <pc:sldMk cId="921231780" sldId="257"/>
            <ac:spMk id="6" creationId="{13C5F245-F62B-D0D5-BD32-DE4C3CEB2D44}"/>
          </ac:spMkLst>
        </pc:spChg>
        <pc:picChg chg="add mod">
          <ac:chgData name="Matthew Gage" userId="6ae49e1b37186e8a" providerId="LiveId" clId="{66F2B532-817A-488F-A8AA-609982344794}" dt="2023-08-19T21:28:52.617" v="211" actId="1076"/>
          <ac:picMkLst>
            <pc:docMk/>
            <pc:sldMk cId="921231780" sldId="257"/>
            <ac:picMk id="5" creationId="{656D3881-426C-143B-6F94-3DABF4C679CB}"/>
          </ac:picMkLst>
        </pc:picChg>
      </pc:sldChg>
      <pc:sldChg chg="addSp delSp modSp new mod modClrScheme chgLayout">
        <pc:chgData name="Matthew Gage" userId="6ae49e1b37186e8a" providerId="LiveId" clId="{66F2B532-817A-488F-A8AA-609982344794}" dt="2023-08-19T21:36:18.304" v="574" actId="20577"/>
        <pc:sldMkLst>
          <pc:docMk/>
          <pc:sldMk cId="2909404324" sldId="258"/>
        </pc:sldMkLst>
        <pc:spChg chg="del mod ord">
          <ac:chgData name="Matthew Gage" userId="6ae49e1b37186e8a" providerId="LiveId" clId="{66F2B532-817A-488F-A8AA-609982344794}" dt="2023-08-19T21:31:00.203" v="292" actId="700"/>
          <ac:spMkLst>
            <pc:docMk/>
            <pc:sldMk cId="2909404324" sldId="258"/>
            <ac:spMk id="2" creationId="{7C9D30E4-19CA-1C0A-AE7A-B2E68088FAE0}"/>
          </ac:spMkLst>
        </pc:spChg>
        <pc:spChg chg="del mod ord">
          <ac:chgData name="Matthew Gage" userId="6ae49e1b37186e8a" providerId="LiveId" clId="{66F2B532-817A-488F-A8AA-609982344794}" dt="2023-08-19T21:31:00.203" v="292" actId="700"/>
          <ac:spMkLst>
            <pc:docMk/>
            <pc:sldMk cId="2909404324" sldId="258"/>
            <ac:spMk id="3" creationId="{CF0AE3DE-3BBF-EF53-5FD8-9A597E1893CC}"/>
          </ac:spMkLst>
        </pc:spChg>
        <pc:spChg chg="del">
          <ac:chgData name="Matthew Gage" userId="6ae49e1b37186e8a" providerId="LiveId" clId="{66F2B532-817A-488F-A8AA-609982344794}" dt="2023-08-19T21:31:00.203" v="292" actId="700"/>
          <ac:spMkLst>
            <pc:docMk/>
            <pc:sldMk cId="2909404324" sldId="258"/>
            <ac:spMk id="4" creationId="{7D86D107-6D86-2BB4-EC0F-8DC918FB09FD}"/>
          </ac:spMkLst>
        </pc:spChg>
        <pc:spChg chg="add mod ord">
          <ac:chgData name="Matthew Gage" userId="6ae49e1b37186e8a" providerId="LiveId" clId="{66F2B532-817A-488F-A8AA-609982344794}" dt="2023-08-19T21:32:11.253" v="325" actId="20577"/>
          <ac:spMkLst>
            <pc:docMk/>
            <pc:sldMk cId="2909404324" sldId="258"/>
            <ac:spMk id="5" creationId="{58A908A6-83E6-D79F-F770-F35D1725A3A4}"/>
          </ac:spMkLst>
        </pc:spChg>
        <pc:spChg chg="add mod ord">
          <ac:chgData name="Matthew Gage" userId="6ae49e1b37186e8a" providerId="LiveId" clId="{66F2B532-817A-488F-A8AA-609982344794}" dt="2023-08-19T21:36:18.304" v="574" actId="20577"/>
          <ac:spMkLst>
            <pc:docMk/>
            <pc:sldMk cId="2909404324" sldId="258"/>
            <ac:spMk id="6" creationId="{B9AA71F5-2AE0-C796-F395-F667A78573AC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4026096650" sldId="258"/>
        </pc:sldMkLst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288177434" sldId="259"/>
        </pc:sldMkLst>
      </pc:sldChg>
      <pc:sldChg chg="modSp new mod">
        <pc:chgData name="Matthew Gage" userId="6ae49e1b37186e8a" providerId="LiveId" clId="{66F2B532-817A-488F-A8AA-609982344794}" dt="2023-08-19T21:40:44.294" v="991" actId="313"/>
        <pc:sldMkLst>
          <pc:docMk/>
          <pc:sldMk cId="3664891183" sldId="259"/>
        </pc:sldMkLst>
        <pc:spChg chg="mod">
          <ac:chgData name="Matthew Gage" userId="6ae49e1b37186e8a" providerId="LiveId" clId="{66F2B532-817A-488F-A8AA-609982344794}" dt="2023-08-19T21:38:33.439" v="638" actId="20577"/>
          <ac:spMkLst>
            <pc:docMk/>
            <pc:sldMk cId="3664891183" sldId="259"/>
            <ac:spMk id="2" creationId="{2A350971-59B8-D789-41E3-AF2B7F150F6C}"/>
          </ac:spMkLst>
        </pc:spChg>
        <pc:spChg chg="mod">
          <ac:chgData name="Matthew Gage" userId="6ae49e1b37186e8a" providerId="LiveId" clId="{66F2B532-817A-488F-A8AA-609982344794}" dt="2023-08-19T21:40:44.294" v="991" actId="313"/>
          <ac:spMkLst>
            <pc:docMk/>
            <pc:sldMk cId="3664891183" sldId="259"/>
            <ac:spMk id="3" creationId="{29CED400-1810-29C4-65B3-BFD7F72554DB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038992477" sldId="260"/>
        </pc:sldMkLst>
      </pc:sldChg>
      <pc:sldChg chg="addSp delSp modSp new mod modClrScheme chgLayout">
        <pc:chgData name="Matthew Gage" userId="6ae49e1b37186e8a" providerId="LiveId" clId="{66F2B532-817A-488F-A8AA-609982344794}" dt="2023-08-19T21:38:17.109" v="614" actId="20577"/>
        <pc:sldMkLst>
          <pc:docMk/>
          <pc:sldMk cId="3469559777" sldId="260"/>
        </pc:sldMkLst>
        <pc:spChg chg="del mod ord">
          <ac:chgData name="Matthew Gage" userId="6ae49e1b37186e8a" providerId="LiveId" clId="{66F2B532-817A-488F-A8AA-609982344794}" dt="2023-08-19T21:38:01.365" v="577" actId="700"/>
          <ac:spMkLst>
            <pc:docMk/>
            <pc:sldMk cId="3469559777" sldId="260"/>
            <ac:spMk id="2" creationId="{582529E5-79CB-F34C-4E60-DD921981792D}"/>
          </ac:spMkLst>
        </pc:spChg>
        <pc:spChg chg="del mod ord">
          <ac:chgData name="Matthew Gage" userId="6ae49e1b37186e8a" providerId="LiveId" clId="{66F2B532-817A-488F-A8AA-609982344794}" dt="2023-08-19T21:38:01.365" v="577" actId="700"/>
          <ac:spMkLst>
            <pc:docMk/>
            <pc:sldMk cId="3469559777" sldId="260"/>
            <ac:spMk id="3" creationId="{4E9E07FA-1AA5-A60B-5C47-81D758E4406D}"/>
          </ac:spMkLst>
        </pc:spChg>
        <pc:spChg chg="add mod ord">
          <ac:chgData name="Matthew Gage" userId="6ae49e1b37186e8a" providerId="LiveId" clId="{66F2B532-817A-488F-A8AA-609982344794}" dt="2023-08-19T21:38:11.714" v="595" actId="20577"/>
          <ac:spMkLst>
            <pc:docMk/>
            <pc:sldMk cId="3469559777" sldId="260"/>
            <ac:spMk id="4" creationId="{57840B74-8EC6-2011-5243-35959FC24EFD}"/>
          </ac:spMkLst>
        </pc:spChg>
        <pc:spChg chg="add mod ord">
          <ac:chgData name="Matthew Gage" userId="6ae49e1b37186e8a" providerId="LiveId" clId="{66F2B532-817A-488F-A8AA-609982344794}" dt="2023-08-19T21:38:17.109" v="614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addSp delSp modSp new mod modClrScheme chgLayout">
        <pc:chgData name="Matthew Gage" userId="6ae49e1b37186e8a" providerId="LiveId" clId="{66F2B532-817A-488F-A8AA-609982344794}" dt="2023-08-19T22:14:58.760" v="1329" actId="1076"/>
        <pc:sldMkLst>
          <pc:docMk/>
          <pc:sldMk cId="1128286166" sldId="261"/>
        </pc:sldMkLst>
        <pc:spChg chg="mod ord">
          <ac:chgData name="Matthew Gage" userId="6ae49e1b37186e8a" providerId="LiveId" clId="{66F2B532-817A-488F-A8AA-609982344794}" dt="2023-08-19T21:50:44.287" v="1002" actId="700"/>
          <ac:spMkLst>
            <pc:docMk/>
            <pc:sldMk cId="1128286166" sldId="261"/>
            <ac:spMk id="2" creationId="{24A6C38B-E24A-357F-39C8-F8E5B5C64A8D}"/>
          </ac:spMkLst>
        </pc:spChg>
        <pc:spChg chg="del">
          <ac:chgData name="Matthew Gage" userId="6ae49e1b37186e8a" providerId="LiveId" clId="{66F2B532-817A-488F-A8AA-609982344794}" dt="2023-08-19T21:50:30.901" v="1000"/>
          <ac:spMkLst>
            <pc:docMk/>
            <pc:sldMk cId="1128286166" sldId="261"/>
            <ac:spMk id="3" creationId="{BB1FE9E0-5334-31A1-5E66-70F4F3BC9381}"/>
          </ac:spMkLst>
        </pc:spChg>
        <pc:spChg chg="add mod ord">
          <ac:chgData name="Matthew Gage" userId="6ae49e1b37186e8a" providerId="LiveId" clId="{66F2B532-817A-488F-A8AA-609982344794}" dt="2023-08-19T22:14:42.912" v="1326" actId="313"/>
          <ac:spMkLst>
            <pc:docMk/>
            <pc:sldMk cId="1128286166" sldId="261"/>
            <ac:spMk id="6" creationId="{D33C9DF2-8019-13E7-E01F-295955D977D9}"/>
          </ac:spMkLst>
        </pc:spChg>
        <pc:spChg chg="add mod ord">
          <ac:chgData name="Matthew Gage" userId="6ae49e1b37186e8a" providerId="LiveId" clId="{66F2B532-817A-488F-A8AA-609982344794}" dt="2023-08-19T22:14:58.760" v="1329" actId="1076"/>
          <ac:spMkLst>
            <pc:docMk/>
            <pc:sldMk cId="1128286166" sldId="261"/>
            <ac:spMk id="7" creationId="{03AACCDD-90F7-B970-2A44-8430F21E752D}"/>
          </ac:spMkLst>
        </pc:spChg>
        <pc:spChg chg="add del mod">
          <ac:chgData name="Matthew Gage" userId="6ae49e1b37186e8a" providerId="LiveId" clId="{66F2B532-817A-488F-A8AA-609982344794}" dt="2023-08-19T21:54:04.668" v="1044" actId="478"/>
          <ac:spMkLst>
            <pc:docMk/>
            <pc:sldMk cId="1128286166" sldId="261"/>
            <ac:spMk id="11" creationId="{F5C79DF5-AB98-C542-D09B-F8DCAF18E496}"/>
          </ac:spMkLst>
        </pc:spChg>
        <pc:picChg chg="add del mod ord">
          <ac:chgData name="Matthew Gage" userId="6ae49e1b37186e8a" providerId="LiveId" clId="{66F2B532-817A-488F-A8AA-609982344794}" dt="2023-08-19T21:53:59.030" v="1042" actId="478"/>
          <ac:picMkLst>
            <pc:docMk/>
            <pc:sldMk cId="1128286166" sldId="261"/>
            <ac:picMk id="5" creationId="{B619F27D-63E2-4A24-D846-748C8E2F8803}"/>
          </ac:picMkLst>
        </pc:picChg>
        <pc:picChg chg="add mod">
          <ac:chgData name="Matthew Gage" userId="6ae49e1b37186e8a" providerId="LiveId" clId="{66F2B532-817A-488F-A8AA-609982344794}" dt="2023-08-19T22:14:52.330" v="1328" actId="1076"/>
          <ac:picMkLst>
            <pc:docMk/>
            <pc:sldMk cId="1128286166" sldId="261"/>
            <ac:picMk id="9" creationId="{14A8B693-6AD0-3BAC-B4EA-8370FD81CDA0}"/>
          </ac:picMkLst>
        </pc:picChg>
      </pc:sldChg>
      <pc:sldChg chg="addSp delSp modSp new mod modClrScheme chgLayout">
        <pc:chgData name="Matthew Gage" userId="6ae49e1b37186e8a" providerId="LiveId" clId="{66F2B532-817A-488F-A8AA-609982344794}" dt="2023-08-19T22:18:55.279" v="1518" actId="20577"/>
        <pc:sldMkLst>
          <pc:docMk/>
          <pc:sldMk cId="92153574" sldId="262"/>
        </pc:sldMkLst>
        <pc:spChg chg="del mod ord">
          <ac:chgData name="Matthew Gage" userId="6ae49e1b37186e8a" providerId="LiveId" clId="{66F2B532-817A-488F-A8AA-609982344794}" dt="2023-08-19T22:08:47.620" v="1073" actId="700"/>
          <ac:spMkLst>
            <pc:docMk/>
            <pc:sldMk cId="92153574" sldId="262"/>
            <ac:spMk id="2" creationId="{EA95E020-AFF0-46DC-C69B-773D87809B4C}"/>
          </ac:spMkLst>
        </pc:spChg>
        <pc:spChg chg="del mod ord">
          <ac:chgData name="Matthew Gage" userId="6ae49e1b37186e8a" providerId="LiveId" clId="{66F2B532-817A-488F-A8AA-609982344794}" dt="2023-08-19T22:08:47.620" v="1073" actId="700"/>
          <ac:spMkLst>
            <pc:docMk/>
            <pc:sldMk cId="92153574" sldId="262"/>
            <ac:spMk id="3" creationId="{405553BC-01C2-26FD-DCDB-3C10B08BAD32}"/>
          </ac:spMkLst>
        </pc:spChg>
        <pc:spChg chg="del">
          <ac:chgData name="Matthew Gage" userId="6ae49e1b37186e8a" providerId="LiveId" clId="{66F2B532-817A-488F-A8AA-609982344794}" dt="2023-08-19T22:08:47.620" v="1073" actId="700"/>
          <ac:spMkLst>
            <pc:docMk/>
            <pc:sldMk cId="92153574" sldId="262"/>
            <ac:spMk id="4" creationId="{11B84527-7615-8AB7-0155-8EDF8530AE6E}"/>
          </ac:spMkLst>
        </pc:spChg>
        <pc:spChg chg="add del mod ord">
          <ac:chgData name="Matthew Gage" userId="6ae49e1b37186e8a" providerId="LiveId" clId="{66F2B532-817A-488F-A8AA-609982344794}" dt="2023-08-19T22:08:57.222" v="1074" actId="700"/>
          <ac:spMkLst>
            <pc:docMk/>
            <pc:sldMk cId="92153574" sldId="262"/>
            <ac:spMk id="5" creationId="{FB9E0B82-F769-CF52-3E42-0271122BA6E7}"/>
          </ac:spMkLst>
        </pc:spChg>
        <pc:spChg chg="add del mod ord">
          <ac:chgData name="Matthew Gage" userId="6ae49e1b37186e8a" providerId="LiveId" clId="{66F2B532-817A-488F-A8AA-609982344794}" dt="2023-08-19T22:08:57.222" v="1074" actId="700"/>
          <ac:spMkLst>
            <pc:docMk/>
            <pc:sldMk cId="92153574" sldId="262"/>
            <ac:spMk id="6" creationId="{C2E92F08-4E06-5FB7-0B39-5A8F57C77376}"/>
          </ac:spMkLst>
        </pc:spChg>
        <pc:spChg chg="add mod ord">
          <ac:chgData name="Matthew Gage" userId="6ae49e1b37186e8a" providerId="LiveId" clId="{66F2B532-817A-488F-A8AA-609982344794}" dt="2023-08-19T22:17:59.296" v="1442" actId="700"/>
          <ac:spMkLst>
            <pc:docMk/>
            <pc:sldMk cId="92153574" sldId="262"/>
            <ac:spMk id="7" creationId="{8DBCD7B5-67B5-9C46-76EB-1FEFAB7D57E6}"/>
          </ac:spMkLst>
        </pc:spChg>
        <pc:spChg chg="add mod ord">
          <ac:chgData name="Matthew Gage" userId="6ae49e1b37186e8a" providerId="LiveId" clId="{66F2B532-817A-488F-A8AA-609982344794}" dt="2023-08-19T22:17:59.296" v="1442" actId="700"/>
          <ac:spMkLst>
            <pc:docMk/>
            <pc:sldMk cId="92153574" sldId="262"/>
            <ac:spMk id="8" creationId="{383CC2DF-222A-6D80-FA9C-BE092ED7E1E1}"/>
          </ac:spMkLst>
        </pc:spChg>
        <pc:spChg chg="add mod ord">
          <ac:chgData name="Matthew Gage" userId="6ae49e1b37186e8a" providerId="LiveId" clId="{66F2B532-817A-488F-A8AA-609982344794}" dt="2023-08-19T22:18:55.279" v="1518" actId="20577"/>
          <ac:spMkLst>
            <pc:docMk/>
            <pc:sldMk cId="92153574" sldId="262"/>
            <ac:spMk id="9" creationId="{FE6F94A3-A30E-92EC-177C-73C69C9969B2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659914824" sldId="262"/>
        </pc:sldMkLst>
      </pc:sldChg>
      <pc:sldChg chg="addSp delSp modSp new mod modClrScheme chgLayout">
        <pc:chgData name="Matthew Gage" userId="6ae49e1b37186e8a" providerId="LiveId" clId="{66F2B532-817A-488F-A8AA-609982344794}" dt="2023-08-19T22:28:19.144" v="1962" actId="20577"/>
        <pc:sldMkLst>
          <pc:docMk/>
          <pc:sldMk cId="3096621107" sldId="263"/>
        </pc:sldMkLst>
        <pc:spChg chg="del mod ord">
          <ac:chgData name="Matthew Gage" userId="6ae49e1b37186e8a" providerId="LiveId" clId="{66F2B532-817A-488F-A8AA-609982344794}" dt="2023-08-19T22:20:04.731" v="1520" actId="700"/>
          <ac:spMkLst>
            <pc:docMk/>
            <pc:sldMk cId="3096621107" sldId="263"/>
            <ac:spMk id="2" creationId="{D1996C11-E591-DBDE-5877-19342B692415}"/>
          </ac:spMkLst>
        </pc:spChg>
        <pc:spChg chg="del mod ord">
          <ac:chgData name="Matthew Gage" userId="6ae49e1b37186e8a" providerId="LiveId" clId="{66F2B532-817A-488F-A8AA-609982344794}" dt="2023-08-19T22:20:04.731" v="1520" actId="700"/>
          <ac:spMkLst>
            <pc:docMk/>
            <pc:sldMk cId="3096621107" sldId="263"/>
            <ac:spMk id="3" creationId="{ACA56242-E600-D082-B4BA-CCF9B230A8B5}"/>
          </ac:spMkLst>
        </pc:spChg>
        <pc:spChg chg="del">
          <ac:chgData name="Matthew Gage" userId="6ae49e1b37186e8a" providerId="LiveId" clId="{66F2B532-817A-488F-A8AA-609982344794}" dt="2023-08-19T22:20:04.731" v="1520" actId="700"/>
          <ac:spMkLst>
            <pc:docMk/>
            <pc:sldMk cId="3096621107" sldId="263"/>
            <ac:spMk id="4" creationId="{33A61BB6-55E9-3341-1A4E-73618064A37D}"/>
          </ac:spMkLst>
        </pc:spChg>
        <pc:spChg chg="add del mod ord">
          <ac:chgData name="Matthew Gage" userId="6ae49e1b37186e8a" providerId="LiveId" clId="{66F2B532-817A-488F-A8AA-609982344794}" dt="2023-08-19T22:20:07.551" v="1521" actId="700"/>
          <ac:spMkLst>
            <pc:docMk/>
            <pc:sldMk cId="3096621107" sldId="263"/>
            <ac:spMk id="5" creationId="{659CBAA6-E3F2-600D-DA77-D7224720E137}"/>
          </ac:spMkLst>
        </pc:spChg>
        <pc:spChg chg="add del mod ord">
          <ac:chgData name="Matthew Gage" userId="6ae49e1b37186e8a" providerId="LiveId" clId="{66F2B532-817A-488F-A8AA-609982344794}" dt="2023-08-19T22:20:07.551" v="1521" actId="700"/>
          <ac:spMkLst>
            <pc:docMk/>
            <pc:sldMk cId="3096621107" sldId="263"/>
            <ac:spMk id="6" creationId="{EA042036-F08D-3C3B-2ECA-3EE2B2100CBB}"/>
          </ac:spMkLst>
        </pc:spChg>
        <pc:spChg chg="add mod ord">
          <ac:chgData name="Matthew Gage" userId="6ae49e1b37186e8a" providerId="LiveId" clId="{66F2B532-817A-488F-A8AA-609982344794}" dt="2023-08-19T22:21:14.048" v="1563" actId="20577"/>
          <ac:spMkLst>
            <pc:docMk/>
            <pc:sldMk cId="3096621107" sldId="263"/>
            <ac:spMk id="7" creationId="{136F469C-D9EF-3F56-1E1A-3B0AB513028A}"/>
          </ac:spMkLst>
        </pc:spChg>
        <pc:spChg chg="add mod ord">
          <ac:chgData name="Matthew Gage" userId="6ae49e1b37186e8a" providerId="LiveId" clId="{66F2B532-817A-488F-A8AA-609982344794}" dt="2023-08-19T22:28:19.144" v="1962" actId="20577"/>
          <ac:spMkLst>
            <pc:docMk/>
            <pc:sldMk cId="3096621107" sldId="263"/>
            <ac:spMk id="8" creationId="{47EA15C9-8A16-848F-270D-24B177858880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3297932843" sldId="263"/>
        </pc:sldMkLst>
      </pc:sldChg>
      <pc:sldChg chg="modSp new mod">
        <pc:chgData name="Matthew Gage" userId="6ae49e1b37186e8a" providerId="LiveId" clId="{66F2B532-817A-488F-A8AA-609982344794}" dt="2023-08-19T22:33:25.456" v="2459" actId="20577"/>
        <pc:sldMkLst>
          <pc:docMk/>
          <pc:sldMk cId="1842522414" sldId="264"/>
        </pc:sldMkLst>
        <pc:spChg chg="mod">
          <ac:chgData name="Matthew Gage" userId="6ae49e1b37186e8a" providerId="LiveId" clId="{66F2B532-817A-488F-A8AA-609982344794}" dt="2023-08-19T22:28:44.185" v="1978" actId="20577"/>
          <ac:spMkLst>
            <pc:docMk/>
            <pc:sldMk cId="1842522414" sldId="264"/>
            <ac:spMk id="2" creationId="{3ADA728E-1E43-C064-783D-483A81C50937}"/>
          </ac:spMkLst>
        </pc:spChg>
        <pc:spChg chg="mod">
          <ac:chgData name="Matthew Gage" userId="6ae49e1b37186e8a" providerId="LiveId" clId="{66F2B532-817A-488F-A8AA-609982344794}" dt="2023-08-19T22:33:25.456" v="2459" actId="20577"/>
          <ac:spMkLst>
            <pc:docMk/>
            <pc:sldMk cId="1842522414" sldId="264"/>
            <ac:spMk id="3" creationId="{1BBF509E-29D3-C249-0425-6D24224D56D8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740604547" sldId="264"/>
        </pc:sldMkLst>
      </pc:sldChg>
      <pc:sldChg chg="modSp new mod">
        <pc:chgData name="Matthew Gage" userId="6ae49e1b37186e8a" providerId="LiveId" clId="{66F2B532-817A-488F-A8AA-609982344794}" dt="2023-08-19T22:37:10.745" v="2811" actId="20577"/>
        <pc:sldMkLst>
          <pc:docMk/>
          <pc:sldMk cId="1600722864" sldId="265"/>
        </pc:sldMkLst>
        <pc:spChg chg="mod">
          <ac:chgData name="Matthew Gage" userId="6ae49e1b37186e8a" providerId="LiveId" clId="{66F2B532-817A-488F-A8AA-609982344794}" dt="2023-08-19T22:33:32.141" v="2466" actId="20577"/>
          <ac:spMkLst>
            <pc:docMk/>
            <pc:sldMk cId="1600722864" sldId="265"/>
            <ac:spMk id="2" creationId="{BCE2352C-0E97-B36E-F4D5-68FF82BF71DF}"/>
          </ac:spMkLst>
        </pc:spChg>
        <pc:spChg chg="mod">
          <ac:chgData name="Matthew Gage" userId="6ae49e1b37186e8a" providerId="LiveId" clId="{66F2B532-817A-488F-A8AA-609982344794}" dt="2023-08-19T22:37:10.745" v="2811" actId="20577"/>
          <ac:spMkLst>
            <pc:docMk/>
            <pc:sldMk cId="1600722864" sldId="265"/>
            <ac:spMk id="3" creationId="{167F70A0-BB74-EA29-AB4A-52558D161024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3187603666" sldId="265"/>
        </pc:sldMkLst>
      </pc:sldChg>
      <pc:sldChg chg="addSp modSp new mod">
        <pc:chgData name="Matthew Gage" userId="6ae49e1b37186e8a" providerId="LiveId" clId="{66F2B532-817A-488F-A8AA-609982344794}" dt="2023-08-19T22:41:40.392" v="3004" actId="14100"/>
        <pc:sldMkLst>
          <pc:docMk/>
          <pc:sldMk cId="1011320059" sldId="266"/>
        </pc:sldMkLst>
        <pc:spChg chg="mod">
          <ac:chgData name="Matthew Gage" userId="6ae49e1b37186e8a" providerId="LiveId" clId="{66F2B532-817A-488F-A8AA-609982344794}" dt="2023-08-19T22:38:20.556" v="2818" actId="20577"/>
          <ac:spMkLst>
            <pc:docMk/>
            <pc:sldMk cId="1011320059" sldId="266"/>
            <ac:spMk id="2" creationId="{802ADDAA-5A25-519F-C630-63138DA9664C}"/>
          </ac:spMkLst>
        </pc:spChg>
        <pc:spChg chg="mod">
          <ac:chgData name="Matthew Gage" userId="6ae49e1b37186e8a" providerId="LiveId" clId="{66F2B532-817A-488F-A8AA-609982344794}" dt="2023-08-19T22:41:40.392" v="3004" actId="14100"/>
          <ac:spMkLst>
            <pc:docMk/>
            <pc:sldMk cId="1011320059" sldId="266"/>
            <ac:spMk id="3" creationId="{AFEE6BDD-BD24-69A2-1873-A61397FC3793}"/>
          </ac:spMkLst>
        </pc:spChg>
        <pc:picChg chg="add mod">
          <ac:chgData name="Matthew Gage" userId="6ae49e1b37186e8a" providerId="LiveId" clId="{66F2B532-817A-488F-A8AA-609982344794}" dt="2023-08-19T22:41:36.721" v="3003" actId="1076"/>
          <ac:picMkLst>
            <pc:docMk/>
            <pc:sldMk cId="1011320059" sldId="266"/>
            <ac:picMk id="5" creationId="{DE2A46CE-9A7B-DB9E-B004-66C0EC935100}"/>
          </ac:picMkLst>
        </pc:pic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3084957779" sldId="266"/>
        </pc:sldMkLst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1916971897" sldId="267"/>
        </pc:sldMkLst>
      </pc:sldChg>
      <pc:sldChg chg="addSp modSp new mod">
        <pc:chgData name="Matthew Gage" userId="6ae49e1b37186e8a" providerId="LiveId" clId="{66F2B532-817A-488F-A8AA-609982344794}" dt="2023-08-19T22:48:19.785" v="3238" actId="20577"/>
        <pc:sldMkLst>
          <pc:docMk/>
          <pc:sldMk cId="2492773248" sldId="267"/>
        </pc:sldMkLst>
        <pc:spChg chg="mod">
          <ac:chgData name="Matthew Gage" userId="6ae49e1b37186e8a" providerId="LiveId" clId="{66F2B532-817A-488F-A8AA-609982344794}" dt="2023-08-19T22:44:35.169" v="3057" actId="20577"/>
          <ac:spMkLst>
            <pc:docMk/>
            <pc:sldMk cId="2492773248" sldId="267"/>
            <ac:spMk id="2" creationId="{632278A7-7358-CB36-A364-FCBEAEDA3A53}"/>
          </ac:spMkLst>
        </pc:spChg>
        <pc:spChg chg="mod">
          <ac:chgData name="Matthew Gage" userId="6ae49e1b37186e8a" providerId="LiveId" clId="{66F2B532-817A-488F-A8AA-609982344794}" dt="2023-08-19T22:48:19.785" v="3238" actId="20577"/>
          <ac:spMkLst>
            <pc:docMk/>
            <pc:sldMk cId="2492773248" sldId="267"/>
            <ac:spMk id="3" creationId="{AB3988CA-3546-889A-CA56-68EBC2370E0F}"/>
          </ac:spMkLst>
        </pc:spChg>
        <pc:picChg chg="add mod">
          <ac:chgData name="Matthew Gage" userId="6ae49e1b37186e8a" providerId="LiveId" clId="{66F2B532-817A-488F-A8AA-609982344794}" dt="2023-08-19T22:46:09.461" v="3117" actId="1076"/>
          <ac:picMkLst>
            <pc:docMk/>
            <pc:sldMk cId="2492773248" sldId="267"/>
            <ac:picMk id="5" creationId="{BC542805-75AB-D1B0-CE5C-FE0078A80DF1}"/>
          </ac:picMkLst>
        </pc:pic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3167422136" sldId="268"/>
        </pc:sldMkLst>
      </pc:sldChg>
      <pc:sldChg chg="addSp modSp add mod">
        <pc:chgData name="Matthew Gage" userId="6ae49e1b37186e8a" providerId="LiveId" clId="{66F2B532-817A-488F-A8AA-609982344794}" dt="2023-08-19T22:56:27.020" v="3496" actId="14100"/>
        <pc:sldMkLst>
          <pc:docMk/>
          <pc:sldMk cId="3399349295" sldId="268"/>
        </pc:sldMkLst>
        <pc:spChg chg="mod">
          <ac:chgData name="Matthew Gage" userId="6ae49e1b37186e8a" providerId="LiveId" clId="{66F2B532-817A-488F-A8AA-609982344794}" dt="2023-08-19T22:56:19.196" v="3494" actId="14100"/>
          <ac:spMkLst>
            <pc:docMk/>
            <pc:sldMk cId="3399349295" sldId="268"/>
            <ac:spMk id="2" creationId="{632278A7-7358-CB36-A364-FCBEAEDA3A53}"/>
          </ac:spMkLst>
        </pc:spChg>
        <pc:spChg chg="mod">
          <ac:chgData name="Matthew Gage" userId="6ae49e1b37186e8a" providerId="LiveId" clId="{66F2B532-817A-488F-A8AA-609982344794}" dt="2023-08-19T22:56:11.705" v="3491" actId="14100"/>
          <ac:spMkLst>
            <pc:docMk/>
            <pc:sldMk cId="3399349295" sldId="268"/>
            <ac:spMk id="3" creationId="{AB3988CA-3546-889A-CA56-68EBC2370E0F}"/>
          </ac:spMkLst>
        </pc:spChg>
        <pc:picChg chg="add mod">
          <ac:chgData name="Matthew Gage" userId="6ae49e1b37186e8a" providerId="LiveId" clId="{66F2B532-817A-488F-A8AA-609982344794}" dt="2023-08-19T22:56:27.020" v="3496" actId="14100"/>
          <ac:picMkLst>
            <pc:docMk/>
            <pc:sldMk cId="3399349295" sldId="268"/>
            <ac:picMk id="5" creationId="{9E645D40-0983-6073-0806-433F2C343813}"/>
          </ac:picMkLst>
        </pc:pic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407491668" sldId="269"/>
        </pc:sldMkLst>
      </pc:sldChg>
      <pc:sldChg chg="add del ord">
        <pc:chgData name="Matthew Gage" userId="6ae49e1b37186e8a" providerId="LiveId" clId="{66F2B532-817A-488F-A8AA-609982344794}" dt="2023-08-19T22:43:05.657" v="3013" actId="47"/>
        <pc:sldMkLst>
          <pc:docMk/>
          <pc:sldMk cId="2066914566" sldId="269"/>
        </pc:sldMkLst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1356215558" sldId="270"/>
        </pc:sldMkLst>
      </pc:sldChg>
      <pc:sldChg chg="modSp add mod ord">
        <pc:chgData name="Matthew Gage" userId="6ae49e1b37186e8a" providerId="LiveId" clId="{66F2B532-817A-488F-A8AA-609982344794}" dt="2023-08-19T22:43:20.753" v="3041" actId="20577"/>
        <pc:sldMkLst>
          <pc:docMk/>
          <pc:sldMk cId="3729453894" sldId="270"/>
        </pc:sldMkLst>
        <pc:spChg chg="mod">
          <ac:chgData name="Matthew Gage" userId="6ae49e1b37186e8a" providerId="LiveId" clId="{66F2B532-817A-488F-A8AA-609982344794}" dt="2023-08-19T22:43:11.706" v="3015" actId="20577"/>
          <ac:spMkLst>
            <pc:docMk/>
            <pc:sldMk cId="3729453894" sldId="270"/>
            <ac:spMk id="4" creationId="{57840B74-8EC6-2011-5243-35959FC24EFD}"/>
          </ac:spMkLst>
        </pc:spChg>
        <pc:spChg chg="mod">
          <ac:chgData name="Matthew Gage" userId="6ae49e1b37186e8a" providerId="LiveId" clId="{66F2B532-817A-488F-A8AA-609982344794}" dt="2023-08-19T22:43:20.753" v="3041" actId="20577"/>
          <ac:spMkLst>
            <pc:docMk/>
            <pc:sldMk cId="3729453894" sldId="270"/>
            <ac:spMk id="5" creationId="{4F7DBAEA-7C0C-2605-3897-3C34DA92C2A0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1354454594" sldId="271"/>
        </pc:sldMkLst>
      </pc:sldChg>
      <pc:sldChg chg="addSp modSp new mod">
        <pc:chgData name="Matthew Gage" userId="6ae49e1b37186e8a" providerId="LiveId" clId="{66F2B532-817A-488F-A8AA-609982344794}" dt="2023-08-19T23:00:59.797" v="3525" actId="1076"/>
        <pc:sldMkLst>
          <pc:docMk/>
          <pc:sldMk cId="3092806635" sldId="271"/>
        </pc:sldMkLst>
        <pc:spChg chg="mod">
          <ac:chgData name="Matthew Gage" userId="6ae49e1b37186e8a" providerId="LiveId" clId="{66F2B532-817A-488F-A8AA-609982344794}" dt="2023-08-19T23:00:57.569" v="3524" actId="14100"/>
          <ac:spMkLst>
            <pc:docMk/>
            <pc:sldMk cId="3092806635" sldId="271"/>
            <ac:spMk id="2" creationId="{B38A3D5A-F5F9-20A1-4EA9-DE3D4448D5DE}"/>
          </ac:spMkLst>
        </pc:spChg>
        <pc:spChg chg="mod">
          <ac:chgData name="Matthew Gage" userId="6ae49e1b37186e8a" providerId="LiveId" clId="{66F2B532-817A-488F-A8AA-609982344794}" dt="2023-08-19T23:00:54.796" v="3523" actId="27636"/>
          <ac:spMkLst>
            <pc:docMk/>
            <pc:sldMk cId="3092806635" sldId="271"/>
            <ac:spMk id="3" creationId="{B6B04063-CF58-FB28-FD6B-AD348528DDC5}"/>
          </ac:spMkLst>
        </pc:spChg>
        <pc:picChg chg="add mod">
          <ac:chgData name="Matthew Gage" userId="6ae49e1b37186e8a" providerId="LiveId" clId="{66F2B532-817A-488F-A8AA-609982344794}" dt="2023-08-19T23:00:59.797" v="3525" actId="1076"/>
          <ac:picMkLst>
            <pc:docMk/>
            <pc:sldMk cId="3092806635" sldId="271"/>
            <ac:picMk id="5" creationId="{2867085F-93A2-239B-A211-4DF72D53DB63}"/>
          </ac:picMkLst>
        </pc:picChg>
      </pc:sldChg>
      <pc:sldChg chg="modSp new mod">
        <pc:chgData name="Matthew Gage" userId="6ae49e1b37186e8a" providerId="LiveId" clId="{66F2B532-817A-488F-A8AA-609982344794}" dt="2023-08-19T23:05:04.363" v="3805" actId="20577"/>
        <pc:sldMkLst>
          <pc:docMk/>
          <pc:sldMk cId="2853640463" sldId="272"/>
        </pc:sldMkLst>
        <pc:spChg chg="mod">
          <ac:chgData name="Matthew Gage" userId="6ae49e1b37186e8a" providerId="LiveId" clId="{66F2B532-817A-488F-A8AA-609982344794}" dt="2023-08-19T23:02:48.509" v="3558" actId="313"/>
          <ac:spMkLst>
            <pc:docMk/>
            <pc:sldMk cId="2853640463" sldId="272"/>
            <ac:spMk id="2" creationId="{B5357BDA-E310-81FB-8512-45E36E310FAF}"/>
          </ac:spMkLst>
        </pc:spChg>
        <pc:spChg chg="mod">
          <ac:chgData name="Matthew Gage" userId="6ae49e1b37186e8a" providerId="LiveId" clId="{66F2B532-817A-488F-A8AA-609982344794}" dt="2023-08-19T23:05:04.363" v="3805" actId="20577"/>
          <ac:spMkLst>
            <pc:docMk/>
            <pc:sldMk cId="2853640463" sldId="272"/>
            <ac:spMk id="3" creationId="{14D8B324-0FA5-E8A6-807B-207D064D14EC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860594280" sldId="272"/>
        </pc:sldMkLst>
      </pc:sldChg>
      <pc:sldChg chg="modSp new mod">
        <pc:chgData name="Matthew Gage" userId="6ae49e1b37186e8a" providerId="LiveId" clId="{66F2B532-817A-488F-A8AA-609982344794}" dt="2023-08-19T23:10:01.939" v="3914" actId="20577"/>
        <pc:sldMkLst>
          <pc:docMk/>
          <pc:sldMk cId="816020241" sldId="273"/>
        </pc:sldMkLst>
        <pc:spChg chg="mod">
          <ac:chgData name="Matthew Gage" userId="6ae49e1b37186e8a" providerId="LiveId" clId="{66F2B532-817A-488F-A8AA-609982344794}" dt="2023-08-19T23:07:23.523" v="3835" actId="20577"/>
          <ac:spMkLst>
            <pc:docMk/>
            <pc:sldMk cId="816020241" sldId="273"/>
            <ac:spMk id="2" creationId="{24C33B28-E467-2D27-A86F-5B74BCEBD792}"/>
          </ac:spMkLst>
        </pc:spChg>
        <pc:spChg chg="mod">
          <ac:chgData name="Matthew Gage" userId="6ae49e1b37186e8a" providerId="LiveId" clId="{66F2B532-817A-488F-A8AA-609982344794}" dt="2023-08-19T23:10:01.939" v="3914" actId="20577"/>
          <ac:spMkLst>
            <pc:docMk/>
            <pc:sldMk cId="816020241" sldId="273"/>
            <ac:spMk id="3" creationId="{80DE3B71-3EE5-BF39-FEAF-9C185748B24E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3879233562" sldId="273"/>
        </pc:sldMkLst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457385741" sldId="274"/>
        </pc:sldMkLst>
      </pc:sldChg>
      <pc:sldChg chg="modSp add mod">
        <pc:chgData name="Matthew Gage" userId="6ae49e1b37186e8a" providerId="LiveId" clId="{66F2B532-817A-488F-A8AA-609982344794}" dt="2023-08-19T23:08:58.081" v="3898" actId="20577"/>
        <pc:sldMkLst>
          <pc:docMk/>
          <pc:sldMk cId="3821557682" sldId="274"/>
        </pc:sldMkLst>
        <pc:spChg chg="mod">
          <ac:chgData name="Matthew Gage" userId="6ae49e1b37186e8a" providerId="LiveId" clId="{66F2B532-817A-488F-A8AA-609982344794}" dt="2023-08-19T23:08:49.126" v="3880" actId="20577"/>
          <ac:spMkLst>
            <pc:docMk/>
            <pc:sldMk cId="3821557682" sldId="274"/>
            <ac:spMk id="4" creationId="{57840B74-8EC6-2011-5243-35959FC24EFD}"/>
          </ac:spMkLst>
        </pc:spChg>
        <pc:spChg chg="mod">
          <ac:chgData name="Matthew Gage" userId="6ae49e1b37186e8a" providerId="LiveId" clId="{66F2B532-817A-488F-A8AA-609982344794}" dt="2023-08-19T23:08:58.081" v="3898" actId="20577"/>
          <ac:spMkLst>
            <pc:docMk/>
            <pc:sldMk cId="3821557682" sldId="274"/>
            <ac:spMk id="5" creationId="{4F7DBAEA-7C0C-2605-3897-3C34DA92C2A0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1475693737" sldId="275"/>
        </pc:sldMkLst>
      </pc:sldChg>
      <pc:sldChg chg="addSp delSp modSp new mod modClrScheme chgLayout">
        <pc:chgData name="Matthew Gage" userId="6ae49e1b37186e8a" providerId="LiveId" clId="{66F2B532-817A-488F-A8AA-609982344794}" dt="2023-08-20T01:24:32.597" v="4098" actId="20577"/>
        <pc:sldMkLst>
          <pc:docMk/>
          <pc:sldMk cId="2044700590" sldId="275"/>
        </pc:sldMkLst>
        <pc:spChg chg="mod ord">
          <ac:chgData name="Matthew Gage" userId="6ae49e1b37186e8a" providerId="LiveId" clId="{66F2B532-817A-488F-A8AA-609982344794}" dt="2023-08-19T23:11:29.223" v="3926" actId="700"/>
          <ac:spMkLst>
            <pc:docMk/>
            <pc:sldMk cId="2044700590" sldId="275"/>
            <ac:spMk id="2" creationId="{1DA848C0-0CD5-0102-E4CD-6DAA97D0667B}"/>
          </ac:spMkLst>
        </pc:spChg>
        <pc:spChg chg="del">
          <ac:chgData name="Matthew Gage" userId="6ae49e1b37186e8a" providerId="LiveId" clId="{66F2B532-817A-488F-A8AA-609982344794}" dt="2023-08-19T23:11:04.631" v="3922"/>
          <ac:spMkLst>
            <pc:docMk/>
            <pc:sldMk cId="2044700590" sldId="275"/>
            <ac:spMk id="3" creationId="{767FE6D7-060E-34BB-53E1-CF6AD16F4FCA}"/>
          </ac:spMkLst>
        </pc:spChg>
        <pc:spChg chg="add mod">
          <ac:chgData name="Matthew Gage" userId="6ae49e1b37186e8a" providerId="LiveId" clId="{66F2B532-817A-488F-A8AA-609982344794}" dt="2023-08-19T23:11:38.923" v="3927" actId="1076"/>
          <ac:spMkLst>
            <pc:docMk/>
            <pc:sldMk cId="2044700590" sldId="275"/>
            <ac:spMk id="6" creationId="{AF34C62E-7D1D-5110-1A14-FCDEC712522A}"/>
          </ac:spMkLst>
        </pc:spChg>
        <pc:spChg chg="add mod ord">
          <ac:chgData name="Matthew Gage" userId="6ae49e1b37186e8a" providerId="LiveId" clId="{66F2B532-817A-488F-A8AA-609982344794}" dt="2023-08-20T01:24:32.597" v="4098" actId="20577"/>
          <ac:spMkLst>
            <pc:docMk/>
            <pc:sldMk cId="2044700590" sldId="275"/>
            <ac:spMk id="7" creationId="{B624E4B9-6CA2-2533-CB44-91E969389B55}"/>
          </ac:spMkLst>
        </pc:spChg>
        <pc:picChg chg="add mod ord">
          <ac:chgData name="Matthew Gage" userId="6ae49e1b37186e8a" providerId="LiveId" clId="{66F2B532-817A-488F-A8AA-609982344794}" dt="2023-08-19T23:11:29.223" v="3926" actId="700"/>
          <ac:picMkLst>
            <pc:docMk/>
            <pc:sldMk cId="2044700590" sldId="275"/>
            <ac:picMk id="5" creationId="{F2114C0A-2714-00B8-DBB9-BB11EE280024}"/>
          </ac:picMkLst>
        </pc:picChg>
      </pc:sldChg>
      <pc:sldChg chg="addSp delSp modSp new mod modClrScheme chgLayout">
        <pc:chgData name="Matthew Gage" userId="6ae49e1b37186e8a" providerId="LiveId" clId="{66F2B532-817A-488F-A8AA-609982344794}" dt="2023-08-20T15:52:01.998" v="4374" actId="14"/>
        <pc:sldMkLst>
          <pc:docMk/>
          <pc:sldMk cId="522866283" sldId="276"/>
        </pc:sldMkLst>
        <pc:spChg chg="del mod ord">
          <ac:chgData name="Matthew Gage" userId="6ae49e1b37186e8a" providerId="LiveId" clId="{66F2B532-817A-488F-A8AA-609982344794}" dt="2023-08-20T15:45:11.749" v="4100" actId="700"/>
          <ac:spMkLst>
            <pc:docMk/>
            <pc:sldMk cId="522866283" sldId="276"/>
            <ac:spMk id="2" creationId="{A066A752-4521-0137-EF7E-43DFB9C5BCA9}"/>
          </ac:spMkLst>
        </pc:spChg>
        <pc:spChg chg="del mod ord">
          <ac:chgData name="Matthew Gage" userId="6ae49e1b37186e8a" providerId="LiveId" clId="{66F2B532-817A-488F-A8AA-609982344794}" dt="2023-08-20T15:45:11.749" v="4100" actId="700"/>
          <ac:spMkLst>
            <pc:docMk/>
            <pc:sldMk cId="522866283" sldId="276"/>
            <ac:spMk id="3" creationId="{08485DB2-179A-E943-2902-3E476E4E5319}"/>
          </ac:spMkLst>
        </pc:spChg>
        <pc:spChg chg="add del mod ord">
          <ac:chgData name="Matthew Gage" userId="6ae49e1b37186e8a" providerId="LiveId" clId="{66F2B532-817A-488F-A8AA-609982344794}" dt="2023-08-20T15:49:35.925" v="4101" actId="700"/>
          <ac:spMkLst>
            <pc:docMk/>
            <pc:sldMk cId="522866283" sldId="276"/>
            <ac:spMk id="4" creationId="{CF125E13-FF16-93A5-811D-6E107A09F6BF}"/>
          </ac:spMkLst>
        </pc:spChg>
        <pc:spChg chg="add del mod ord">
          <ac:chgData name="Matthew Gage" userId="6ae49e1b37186e8a" providerId="LiveId" clId="{66F2B532-817A-488F-A8AA-609982344794}" dt="2023-08-20T15:49:35.925" v="4101" actId="700"/>
          <ac:spMkLst>
            <pc:docMk/>
            <pc:sldMk cId="522866283" sldId="276"/>
            <ac:spMk id="5" creationId="{4FD9F9E7-D105-6805-4A11-DDB160F7D80E}"/>
          </ac:spMkLst>
        </pc:spChg>
        <pc:spChg chg="add del mod ord">
          <ac:chgData name="Matthew Gage" userId="6ae49e1b37186e8a" providerId="LiveId" clId="{66F2B532-817A-488F-A8AA-609982344794}" dt="2023-08-20T15:49:35.925" v="4101" actId="700"/>
          <ac:spMkLst>
            <pc:docMk/>
            <pc:sldMk cId="522866283" sldId="276"/>
            <ac:spMk id="6" creationId="{3A1B8FDB-5EC8-1867-FFDB-A44BFB32E70B}"/>
          </ac:spMkLst>
        </pc:spChg>
        <pc:spChg chg="add del mod ord">
          <ac:chgData name="Matthew Gage" userId="6ae49e1b37186e8a" providerId="LiveId" clId="{66F2B532-817A-488F-A8AA-609982344794}" dt="2023-08-20T15:49:41.353" v="4102" actId="700"/>
          <ac:spMkLst>
            <pc:docMk/>
            <pc:sldMk cId="522866283" sldId="276"/>
            <ac:spMk id="7" creationId="{398A863E-7FB5-4B9D-B416-EFDCFAD3C9A8}"/>
          </ac:spMkLst>
        </pc:spChg>
        <pc:spChg chg="add del mod ord">
          <ac:chgData name="Matthew Gage" userId="6ae49e1b37186e8a" providerId="LiveId" clId="{66F2B532-817A-488F-A8AA-609982344794}" dt="2023-08-20T15:49:41.353" v="4102" actId="700"/>
          <ac:spMkLst>
            <pc:docMk/>
            <pc:sldMk cId="522866283" sldId="276"/>
            <ac:spMk id="8" creationId="{A201D74C-B7D2-1845-3673-04FA0ADDEFB8}"/>
          </ac:spMkLst>
        </pc:spChg>
        <pc:spChg chg="add del mod ord">
          <ac:chgData name="Matthew Gage" userId="6ae49e1b37186e8a" providerId="LiveId" clId="{66F2B532-817A-488F-A8AA-609982344794}" dt="2023-08-20T15:49:41.353" v="4102" actId="700"/>
          <ac:spMkLst>
            <pc:docMk/>
            <pc:sldMk cId="522866283" sldId="276"/>
            <ac:spMk id="9" creationId="{E284D892-9984-68DA-2BDB-26C88CE5FC27}"/>
          </ac:spMkLst>
        </pc:spChg>
        <pc:spChg chg="add mod ord">
          <ac:chgData name="Matthew Gage" userId="6ae49e1b37186e8a" providerId="LiveId" clId="{66F2B532-817A-488F-A8AA-609982344794}" dt="2023-08-20T15:50:04.076" v="4143" actId="20577"/>
          <ac:spMkLst>
            <pc:docMk/>
            <pc:sldMk cId="522866283" sldId="276"/>
            <ac:spMk id="10" creationId="{27EE647A-6EFF-B976-1275-9822E0BE74CD}"/>
          </ac:spMkLst>
        </pc:spChg>
        <pc:spChg chg="add mod ord">
          <ac:chgData name="Matthew Gage" userId="6ae49e1b37186e8a" providerId="LiveId" clId="{66F2B532-817A-488F-A8AA-609982344794}" dt="2023-08-20T15:52:01.998" v="4374" actId="14"/>
          <ac:spMkLst>
            <pc:docMk/>
            <pc:sldMk cId="522866283" sldId="276"/>
            <ac:spMk id="11" creationId="{6056F764-2AB9-64C4-30C0-C1C5D21776C9}"/>
          </ac:spMkLst>
        </pc:sp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290476192" sldId="276"/>
        </pc:sldMkLst>
      </pc:sldChg>
      <pc:sldChg chg="addSp delSp modSp new mod setBg">
        <pc:chgData name="Matthew Gage" userId="6ae49e1b37186e8a" providerId="LiveId" clId="{66F2B532-817A-488F-A8AA-609982344794}" dt="2023-08-20T15:57:33.888" v="4715" actId="20577"/>
        <pc:sldMkLst>
          <pc:docMk/>
          <pc:sldMk cId="2656663626" sldId="277"/>
        </pc:sldMkLst>
        <pc:spChg chg="mod">
          <ac:chgData name="Matthew Gage" userId="6ae49e1b37186e8a" providerId="LiveId" clId="{66F2B532-817A-488F-A8AA-609982344794}" dt="2023-08-20T15:56:02.644" v="4575" actId="26606"/>
          <ac:spMkLst>
            <pc:docMk/>
            <pc:sldMk cId="2656663626" sldId="277"/>
            <ac:spMk id="2" creationId="{3F1A96AB-0A66-CB8F-A3D1-6C739458670D}"/>
          </ac:spMkLst>
        </pc:spChg>
        <pc:spChg chg="add del mod ord">
          <ac:chgData name="Matthew Gage" userId="6ae49e1b37186e8a" providerId="LiveId" clId="{66F2B532-817A-488F-A8AA-609982344794}" dt="2023-08-20T15:57:33.888" v="4715" actId="20577"/>
          <ac:spMkLst>
            <pc:docMk/>
            <pc:sldMk cId="2656663626" sldId="277"/>
            <ac:spMk id="3" creationId="{F3305D87-27AC-0393-5F13-4BB0F49DB34E}"/>
          </ac:spMkLst>
        </pc:spChg>
        <pc:spChg chg="add">
          <ac:chgData name="Matthew Gage" userId="6ae49e1b37186e8a" providerId="LiveId" clId="{66F2B532-817A-488F-A8AA-609982344794}" dt="2023-08-20T15:56:02.644" v="4575" actId="26606"/>
          <ac:spMkLst>
            <pc:docMk/>
            <pc:sldMk cId="2656663626" sldId="277"/>
            <ac:spMk id="20" creationId="{BC940E9A-BC73-4828-82AC-C6F5C978497D}"/>
          </ac:spMkLst>
        </pc:spChg>
        <pc:grpChg chg="add">
          <ac:chgData name="Matthew Gage" userId="6ae49e1b37186e8a" providerId="LiveId" clId="{66F2B532-817A-488F-A8AA-609982344794}" dt="2023-08-20T15:56:02.644" v="4575" actId="26606"/>
          <ac:grpSpMkLst>
            <pc:docMk/>
            <pc:sldMk cId="2656663626" sldId="277"/>
            <ac:grpSpMk id="12" creationId="{8166578C-4316-4C10-89C0-CBAD8BCB6B7E}"/>
          </ac:grpSpMkLst>
        </pc:grpChg>
        <pc:picChg chg="add del mod">
          <ac:chgData name="Matthew Gage" userId="6ae49e1b37186e8a" providerId="LiveId" clId="{66F2B532-817A-488F-A8AA-609982344794}" dt="2023-08-20T15:54:08.635" v="4406"/>
          <ac:picMkLst>
            <pc:docMk/>
            <pc:sldMk cId="2656663626" sldId="277"/>
            <ac:picMk id="5" creationId="{75B73128-A287-3698-DAB3-723A20D0F742}"/>
          </ac:picMkLst>
        </pc:picChg>
        <pc:picChg chg="add mod">
          <ac:chgData name="Matthew Gage" userId="6ae49e1b37186e8a" providerId="LiveId" clId="{66F2B532-817A-488F-A8AA-609982344794}" dt="2023-08-20T15:56:02.644" v="4575" actId="26606"/>
          <ac:picMkLst>
            <pc:docMk/>
            <pc:sldMk cId="2656663626" sldId="277"/>
            <ac:picMk id="7" creationId="{2D68DC59-453B-4EC5-65D6-141BAF5C9EF5}"/>
          </ac:picMkLst>
        </pc:picChg>
        <pc:cxnChg chg="add">
          <ac:chgData name="Matthew Gage" userId="6ae49e1b37186e8a" providerId="LiveId" clId="{66F2B532-817A-488F-A8AA-609982344794}" dt="2023-08-20T15:56:02.644" v="4575" actId="26606"/>
          <ac:cxnSpMkLst>
            <pc:docMk/>
            <pc:sldMk cId="2656663626" sldId="277"/>
            <ac:cxnSpMk id="22" creationId="{62EBB388-E9A7-4AEA-BCD7-0922DECAF12E}"/>
          </ac:cxnSpMkLst>
        </pc:cxn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3626475623" sldId="277"/>
        </pc:sldMkLst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735819859" sldId="278"/>
        </pc:sldMkLst>
      </pc:sldChg>
      <pc:sldChg chg="addSp delSp modSp new mod">
        <pc:chgData name="Matthew Gage" userId="6ae49e1b37186e8a" providerId="LiveId" clId="{66F2B532-817A-488F-A8AA-609982344794}" dt="2023-08-20T16:42:07.152" v="4855" actId="14100"/>
        <pc:sldMkLst>
          <pc:docMk/>
          <pc:sldMk cId="1643816128" sldId="278"/>
        </pc:sldMkLst>
        <pc:spChg chg="mod">
          <ac:chgData name="Matthew Gage" userId="6ae49e1b37186e8a" providerId="LiveId" clId="{66F2B532-817A-488F-A8AA-609982344794}" dt="2023-08-20T16:38:05.240" v="4737" actId="20577"/>
          <ac:spMkLst>
            <pc:docMk/>
            <pc:sldMk cId="1643816128" sldId="278"/>
            <ac:spMk id="2" creationId="{BA4C96CC-B8DB-A892-D654-F3F886697AAE}"/>
          </ac:spMkLst>
        </pc:spChg>
        <pc:spChg chg="mod">
          <ac:chgData name="Matthew Gage" userId="6ae49e1b37186e8a" providerId="LiveId" clId="{66F2B532-817A-488F-A8AA-609982344794}" dt="2023-08-20T16:42:07.152" v="4855" actId="14100"/>
          <ac:spMkLst>
            <pc:docMk/>
            <pc:sldMk cId="1643816128" sldId="278"/>
            <ac:spMk id="3" creationId="{26D328FE-5E11-778E-FF94-1178FD045606}"/>
          </ac:spMkLst>
        </pc:spChg>
        <pc:spChg chg="add del">
          <ac:chgData name="Matthew Gage" userId="6ae49e1b37186e8a" providerId="LiveId" clId="{66F2B532-817A-488F-A8AA-609982344794}" dt="2023-08-20T16:41:51.792" v="4850" actId="22"/>
          <ac:spMkLst>
            <pc:docMk/>
            <pc:sldMk cId="1643816128" sldId="278"/>
            <ac:spMk id="5" creationId="{1FA61314-6374-7EFC-F891-ECFDA33C825E}"/>
          </ac:spMkLst>
        </pc:spChg>
        <pc:picChg chg="add mod">
          <ac:chgData name="Matthew Gage" userId="6ae49e1b37186e8a" providerId="LiveId" clId="{66F2B532-817A-488F-A8AA-609982344794}" dt="2023-08-20T16:42:04.032" v="4854" actId="1076"/>
          <ac:picMkLst>
            <pc:docMk/>
            <pc:sldMk cId="1643816128" sldId="278"/>
            <ac:picMk id="7" creationId="{FAACC90F-E956-82F6-095B-645E2025FF0C}"/>
          </ac:picMkLst>
        </pc:picChg>
      </pc:sldChg>
      <pc:sldChg chg="addSp delSp modSp new mod setBg">
        <pc:chgData name="Matthew Gage" userId="6ae49e1b37186e8a" providerId="LiveId" clId="{66F2B532-817A-488F-A8AA-609982344794}" dt="2023-08-20T16:47:03.744" v="5007" actId="1076"/>
        <pc:sldMkLst>
          <pc:docMk/>
          <pc:sldMk cId="916611088" sldId="279"/>
        </pc:sldMkLst>
        <pc:spChg chg="mod">
          <ac:chgData name="Matthew Gage" userId="6ae49e1b37186e8a" providerId="LiveId" clId="{66F2B532-817A-488F-A8AA-609982344794}" dt="2023-08-20T16:46:31.159" v="5004" actId="26606"/>
          <ac:spMkLst>
            <pc:docMk/>
            <pc:sldMk cId="916611088" sldId="279"/>
            <ac:spMk id="2" creationId="{B10EE09D-0E54-0E36-88C0-5B6A4FBE6833}"/>
          </ac:spMkLst>
        </pc:spChg>
        <pc:spChg chg="mod ord">
          <ac:chgData name="Matthew Gage" userId="6ae49e1b37186e8a" providerId="LiveId" clId="{66F2B532-817A-488F-A8AA-609982344794}" dt="2023-08-20T16:46:31.159" v="5004" actId="26606"/>
          <ac:spMkLst>
            <pc:docMk/>
            <pc:sldMk cId="916611088" sldId="279"/>
            <ac:spMk id="3" creationId="{A78402CA-0040-5756-F1A2-CD87611BF979}"/>
          </ac:spMkLst>
        </pc:spChg>
        <pc:spChg chg="add">
          <ac:chgData name="Matthew Gage" userId="6ae49e1b37186e8a" providerId="LiveId" clId="{66F2B532-817A-488F-A8AA-609982344794}" dt="2023-08-20T16:46:53.207" v="5005" actId="11529"/>
          <ac:spMkLst>
            <pc:docMk/>
            <pc:sldMk cId="916611088" sldId="279"/>
            <ac:spMk id="6" creationId="{2C3D7CE9-9472-9674-2E34-9FA8661E773C}"/>
          </ac:spMkLst>
        </pc:spChg>
        <pc:spChg chg="add mod">
          <ac:chgData name="Matthew Gage" userId="6ae49e1b37186e8a" providerId="LiveId" clId="{66F2B532-817A-488F-A8AA-609982344794}" dt="2023-08-20T16:47:03.744" v="5007" actId="1076"/>
          <ac:spMkLst>
            <pc:docMk/>
            <pc:sldMk cId="916611088" sldId="279"/>
            <ac:spMk id="7" creationId="{C76FE73F-5230-1DFB-32C0-D76EB9DE68B9}"/>
          </ac:spMkLst>
        </pc:spChg>
        <pc:spChg chg="add del">
          <ac:chgData name="Matthew Gage" userId="6ae49e1b37186e8a" providerId="LiveId" clId="{66F2B532-817A-488F-A8AA-609982344794}" dt="2023-08-20T16:46:28.126" v="5001" actId="26606"/>
          <ac:spMkLst>
            <pc:docMk/>
            <pc:sldMk cId="916611088" sldId="279"/>
            <ac:spMk id="18" creationId="{BC940E9A-BC73-4828-82AC-C6F5C978497D}"/>
          </ac:spMkLst>
        </pc:spChg>
        <pc:spChg chg="add">
          <ac:chgData name="Matthew Gage" userId="6ae49e1b37186e8a" providerId="LiveId" clId="{66F2B532-817A-488F-A8AA-609982344794}" dt="2023-08-20T16:46:31.159" v="5004" actId="26606"/>
          <ac:spMkLst>
            <pc:docMk/>
            <pc:sldMk cId="916611088" sldId="279"/>
            <ac:spMk id="28" creationId="{C58F50C0-4016-4C4C-A16C-7FB78458EA5F}"/>
          </ac:spMkLst>
        </pc:spChg>
        <pc:grpChg chg="add del">
          <ac:chgData name="Matthew Gage" userId="6ae49e1b37186e8a" providerId="LiveId" clId="{66F2B532-817A-488F-A8AA-609982344794}" dt="2023-08-20T16:46:28.126" v="5001" actId="26606"/>
          <ac:grpSpMkLst>
            <pc:docMk/>
            <pc:sldMk cId="916611088" sldId="279"/>
            <ac:grpSpMk id="10" creationId="{8166578C-4316-4C10-89C0-CBAD8BCB6B7E}"/>
          </ac:grpSpMkLst>
        </pc:grpChg>
        <pc:grpChg chg="add del">
          <ac:chgData name="Matthew Gage" userId="6ae49e1b37186e8a" providerId="LiveId" clId="{66F2B532-817A-488F-A8AA-609982344794}" dt="2023-08-20T16:46:31.098" v="5003" actId="26606"/>
          <ac:grpSpMkLst>
            <pc:docMk/>
            <pc:sldMk cId="916611088" sldId="279"/>
            <ac:grpSpMk id="22" creationId="{247C940C-BCEA-4B94-ADAB-E5DF93AD2501}"/>
          </ac:grpSpMkLst>
        </pc:grpChg>
        <pc:grpChg chg="add">
          <ac:chgData name="Matthew Gage" userId="6ae49e1b37186e8a" providerId="LiveId" clId="{66F2B532-817A-488F-A8AA-609982344794}" dt="2023-08-20T16:46:31.159" v="5004" actId="26606"/>
          <ac:grpSpMkLst>
            <pc:docMk/>
            <pc:sldMk cId="916611088" sldId="279"/>
            <ac:grpSpMk id="27" creationId="{E2DE7AF0-E273-4B62-8C79-B80D8DEB4566}"/>
          </ac:grpSpMkLst>
        </pc:grpChg>
        <pc:picChg chg="add mod">
          <ac:chgData name="Matthew Gage" userId="6ae49e1b37186e8a" providerId="LiveId" clId="{66F2B532-817A-488F-A8AA-609982344794}" dt="2023-08-20T16:46:31.159" v="5004" actId="26606"/>
          <ac:picMkLst>
            <pc:docMk/>
            <pc:sldMk cId="916611088" sldId="279"/>
            <ac:picMk id="5" creationId="{CF88DCE8-EFC5-33DE-3914-D455B5FD5F84}"/>
          </ac:picMkLst>
        </pc:picChg>
        <pc:cxnChg chg="add del">
          <ac:chgData name="Matthew Gage" userId="6ae49e1b37186e8a" providerId="LiveId" clId="{66F2B532-817A-488F-A8AA-609982344794}" dt="2023-08-20T16:46:28.126" v="5001" actId="26606"/>
          <ac:cxnSpMkLst>
            <pc:docMk/>
            <pc:sldMk cId="916611088" sldId="279"/>
            <ac:cxnSpMk id="20" creationId="{62EBB388-E9A7-4AEA-BCD7-0922DECAF12E}"/>
          </ac:cxnSpMkLst>
        </pc:cxnChg>
        <pc:cxnChg chg="add del">
          <ac:chgData name="Matthew Gage" userId="6ae49e1b37186e8a" providerId="LiveId" clId="{66F2B532-817A-488F-A8AA-609982344794}" dt="2023-08-20T16:46:31.098" v="5003" actId="26606"/>
          <ac:cxnSpMkLst>
            <pc:docMk/>
            <pc:sldMk cId="916611088" sldId="279"/>
            <ac:cxnSpMk id="25" creationId="{E59A63C7-BCAC-464C-B7D5-9A713B4CAC34}"/>
          </ac:cxnSpMkLst>
        </pc:cxnChg>
        <pc:cxnChg chg="add">
          <ac:chgData name="Matthew Gage" userId="6ae49e1b37186e8a" providerId="LiveId" clId="{66F2B532-817A-488F-A8AA-609982344794}" dt="2023-08-20T16:46:31.159" v="5004" actId="26606"/>
          <ac:cxnSpMkLst>
            <pc:docMk/>
            <pc:sldMk cId="916611088" sldId="279"/>
            <ac:cxnSpMk id="29" creationId="{93D74A0E-D021-4691-9206-1EAA0E4E64E7}"/>
          </ac:cxnSpMkLst>
        </pc:cxnChg>
      </pc:sldChg>
      <pc:sldChg chg="del">
        <pc:chgData name="Matthew Gage" userId="6ae49e1b37186e8a" providerId="LiveId" clId="{66F2B532-817A-488F-A8AA-609982344794}" dt="2023-08-19T21:22:21.770" v="35" actId="47"/>
        <pc:sldMkLst>
          <pc:docMk/>
          <pc:sldMk cId="2555122138" sldId="279"/>
        </pc:sldMkLst>
      </pc:sldChg>
    </pc:docChg>
  </pc:docChgLst>
  <pc:docChgLst>
    <pc:chgData name="Matthew Gage" userId="6ae49e1b37186e8a" providerId="LiveId" clId="{21C5ECCC-6544-4DE8-8D83-CC85E07902D7}"/>
    <pc:docChg chg="undo custSel addSld delSld modSld sldOrd">
      <pc:chgData name="Matthew Gage" userId="6ae49e1b37186e8a" providerId="LiveId" clId="{21C5ECCC-6544-4DE8-8D83-CC85E07902D7}" dt="2023-08-31T17:42:01.846" v="6777"/>
      <pc:docMkLst>
        <pc:docMk/>
      </pc:docMkLst>
      <pc:sldChg chg="modSp mod">
        <pc:chgData name="Matthew Gage" userId="6ae49e1b37186e8a" providerId="LiveId" clId="{21C5ECCC-6544-4DE8-8D83-CC85E07902D7}" dt="2023-08-31T15:21:53.091" v="9" actId="20577"/>
        <pc:sldMkLst>
          <pc:docMk/>
          <pc:sldMk cId="3434294074" sldId="256"/>
        </pc:sldMkLst>
        <pc:spChg chg="mod">
          <ac:chgData name="Matthew Gage" userId="6ae49e1b37186e8a" providerId="LiveId" clId="{21C5ECCC-6544-4DE8-8D83-CC85E07902D7}" dt="2023-08-31T15:21:53.091" v="9" actId="20577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21C5ECCC-6544-4DE8-8D83-CC85E07902D7}" dt="2023-08-31T15:21:43.073" v="1" actId="20577"/>
          <ac:spMkLst>
            <pc:docMk/>
            <pc:sldMk cId="3434294074" sldId="256"/>
            <ac:spMk id="3" creationId="{DF2CDFB2-7FF7-21BB-4756-1315C7B767CF}"/>
          </ac:spMkLst>
        </pc:spChg>
      </pc:sldChg>
      <pc:sldChg chg="modSp mod">
        <pc:chgData name="Matthew Gage" userId="6ae49e1b37186e8a" providerId="LiveId" clId="{21C5ECCC-6544-4DE8-8D83-CC85E07902D7}" dt="2023-08-31T15:22:07.536" v="34" actId="20577"/>
        <pc:sldMkLst>
          <pc:docMk/>
          <pc:sldMk cId="3469559777" sldId="260"/>
        </pc:sldMkLst>
        <pc:spChg chg="mod">
          <ac:chgData name="Matthew Gage" userId="6ae49e1b37186e8a" providerId="LiveId" clId="{21C5ECCC-6544-4DE8-8D83-CC85E07902D7}" dt="2023-08-31T15:22:01.852" v="11" actId="20577"/>
          <ac:spMkLst>
            <pc:docMk/>
            <pc:sldMk cId="3469559777" sldId="260"/>
            <ac:spMk id="4" creationId="{57840B74-8EC6-2011-5243-35959FC24EFD}"/>
          </ac:spMkLst>
        </pc:spChg>
        <pc:spChg chg="mod">
          <ac:chgData name="Matthew Gage" userId="6ae49e1b37186e8a" providerId="LiveId" clId="{21C5ECCC-6544-4DE8-8D83-CC85E07902D7}" dt="2023-08-31T15:22:07.536" v="34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del">
        <pc:chgData name="Matthew Gage" userId="6ae49e1b37186e8a" providerId="LiveId" clId="{21C5ECCC-6544-4DE8-8D83-CC85E07902D7}" dt="2023-08-31T15:23:13.457" v="36" actId="47"/>
        <pc:sldMkLst>
          <pc:docMk/>
          <pc:sldMk cId="4081484617" sldId="261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64757729" sldId="262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94613564" sldId="263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126895653" sldId="264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89860565" sldId="265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838807298" sldId="266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541848277" sldId="267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2815732121" sldId="268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642491675" sldId="269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1536069408" sldId="270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994344547" sldId="271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925523862" sldId="272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1254657340" sldId="273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2830698407" sldId="274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52417637" sldId="275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2570002446" sldId="276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1547896166" sldId="277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95482448" sldId="278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99226247" sldId="279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575226354" sldId="280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268738263" sldId="281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3904966920" sldId="282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2342973120" sldId="283"/>
        </pc:sldMkLst>
      </pc:sldChg>
      <pc:sldChg chg="del">
        <pc:chgData name="Matthew Gage" userId="6ae49e1b37186e8a" providerId="LiveId" clId="{21C5ECCC-6544-4DE8-8D83-CC85E07902D7}" dt="2023-08-31T15:23:04.983" v="35" actId="47"/>
        <pc:sldMkLst>
          <pc:docMk/>
          <pc:sldMk cId="260171792" sldId="284"/>
        </pc:sldMkLst>
      </pc:sldChg>
      <pc:sldChg chg="del">
        <pc:chgData name="Matthew Gage" userId="6ae49e1b37186e8a" providerId="LiveId" clId="{21C5ECCC-6544-4DE8-8D83-CC85E07902D7}" dt="2023-08-31T17:25:24.596" v="5907" actId="47"/>
        <pc:sldMkLst>
          <pc:docMk/>
          <pc:sldMk cId="2812737610" sldId="286"/>
        </pc:sldMkLst>
      </pc:sldChg>
      <pc:sldChg chg="addSp delSp modSp new mod modClrScheme chgLayout">
        <pc:chgData name="Matthew Gage" userId="6ae49e1b37186e8a" providerId="LiveId" clId="{21C5ECCC-6544-4DE8-8D83-CC85E07902D7}" dt="2023-08-31T15:26:52.709" v="324" actId="20577"/>
        <pc:sldMkLst>
          <pc:docMk/>
          <pc:sldMk cId="2049826905" sldId="287"/>
        </pc:sldMkLst>
        <pc:spChg chg="del mod ord">
          <ac:chgData name="Matthew Gage" userId="6ae49e1b37186e8a" providerId="LiveId" clId="{21C5ECCC-6544-4DE8-8D83-CC85E07902D7}" dt="2023-08-31T15:23:19.428" v="38" actId="700"/>
          <ac:spMkLst>
            <pc:docMk/>
            <pc:sldMk cId="2049826905" sldId="287"/>
            <ac:spMk id="2" creationId="{880F73C5-59FA-88C6-4D4F-4293BE44C772}"/>
          </ac:spMkLst>
        </pc:spChg>
        <pc:spChg chg="del mod ord">
          <ac:chgData name="Matthew Gage" userId="6ae49e1b37186e8a" providerId="LiveId" clId="{21C5ECCC-6544-4DE8-8D83-CC85E07902D7}" dt="2023-08-31T15:23:19.428" v="38" actId="700"/>
          <ac:spMkLst>
            <pc:docMk/>
            <pc:sldMk cId="2049826905" sldId="287"/>
            <ac:spMk id="3" creationId="{672148E4-E702-ACAD-592F-207ECF83D488}"/>
          </ac:spMkLst>
        </pc:spChg>
        <pc:spChg chg="add mod ord">
          <ac:chgData name="Matthew Gage" userId="6ae49e1b37186e8a" providerId="LiveId" clId="{21C5ECCC-6544-4DE8-8D83-CC85E07902D7}" dt="2023-08-31T15:24:00.067" v="53" actId="20577"/>
          <ac:spMkLst>
            <pc:docMk/>
            <pc:sldMk cId="2049826905" sldId="287"/>
            <ac:spMk id="4" creationId="{7409F328-80B7-0892-E652-6FFA6A4750F2}"/>
          </ac:spMkLst>
        </pc:spChg>
        <pc:spChg chg="add mod ord">
          <ac:chgData name="Matthew Gage" userId="6ae49e1b37186e8a" providerId="LiveId" clId="{21C5ECCC-6544-4DE8-8D83-CC85E07902D7}" dt="2023-08-31T15:26:52.709" v="324" actId="20577"/>
          <ac:spMkLst>
            <pc:docMk/>
            <pc:sldMk cId="2049826905" sldId="287"/>
            <ac:spMk id="5" creationId="{7382A8B6-0CF6-6462-DDCB-F4C2FD46B779}"/>
          </ac:spMkLst>
        </pc:spChg>
        <pc:spChg chg="add del mod ord">
          <ac:chgData name="Matthew Gage" userId="6ae49e1b37186e8a" providerId="LiveId" clId="{21C5ECCC-6544-4DE8-8D83-CC85E07902D7}" dt="2023-08-31T15:25:20.697" v="54"/>
          <ac:spMkLst>
            <pc:docMk/>
            <pc:sldMk cId="2049826905" sldId="287"/>
            <ac:spMk id="6" creationId="{668029DB-E07B-F4A5-4848-5B0372BCF9A2}"/>
          </ac:spMkLst>
        </pc:spChg>
        <pc:picChg chg="add mod">
          <ac:chgData name="Matthew Gage" userId="6ae49e1b37186e8a" providerId="LiveId" clId="{21C5ECCC-6544-4DE8-8D83-CC85E07902D7}" dt="2023-08-31T15:25:20.697" v="54"/>
          <ac:picMkLst>
            <pc:docMk/>
            <pc:sldMk cId="2049826905" sldId="287"/>
            <ac:picMk id="8" creationId="{C95ED27F-C0BF-3AC6-08EE-8DBF706D1FF9}"/>
          </ac:picMkLst>
        </pc:picChg>
      </pc:sldChg>
      <pc:sldChg chg="addSp delSp modSp new mod setBg">
        <pc:chgData name="Matthew Gage" userId="6ae49e1b37186e8a" providerId="LiveId" clId="{21C5ECCC-6544-4DE8-8D83-CC85E07902D7}" dt="2023-08-31T15:30:53.362" v="604" actId="27636"/>
        <pc:sldMkLst>
          <pc:docMk/>
          <pc:sldMk cId="4134185168" sldId="288"/>
        </pc:sldMkLst>
        <pc:spChg chg="mod">
          <ac:chgData name="Matthew Gage" userId="6ae49e1b37186e8a" providerId="LiveId" clId="{21C5ECCC-6544-4DE8-8D83-CC85E07902D7}" dt="2023-08-31T15:28:33.009" v="361" actId="26606"/>
          <ac:spMkLst>
            <pc:docMk/>
            <pc:sldMk cId="4134185168" sldId="288"/>
            <ac:spMk id="2" creationId="{C34AFA7C-FA62-9669-E0C5-0D883B53D65B}"/>
          </ac:spMkLst>
        </pc:spChg>
        <pc:spChg chg="mod ord">
          <ac:chgData name="Matthew Gage" userId="6ae49e1b37186e8a" providerId="LiveId" clId="{21C5ECCC-6544-4DE8-8D83-CC85E07902D7}" dt="2023-08-31T15:30:53.362" v="604" actId="27636"/>
          <ac:spMkLst>
            <pc:docMk/>
            <pc:sldMk cId="4134185168" sldId="288"/>
            <ac:spMk id="3" creationId="{C44AAA3F-85DE-9221-E5C3-DF2E956E0D47}"/>
          </ac:spMkLst>
        </pc:spChg>
        <pc:spChg chg="del">
          <ac:chgData name="Matthew Gage" userId="6ae49e1b37186e8a" providerId="LiveId" clId="{21C5ECCC-6544-4DE8-8D83-CC85E07902D7}" dt="2023-08-31T15:28:29.915" v="360"/>
          <ac:spMkLst>
            <pc:docMk/>
            <pc:sldMk cId="4134185168" sldId="288"/>
            <ac:spMk id="4" creationId="{D17B237A-CBF7-7BA0-7EDF-247DDAF368D0}"/>
          </ac:spMkLst>
        </pc:spChg>
        <pc:spChg chg="add mod">
          <ac:chgData name="Matthew Gage" userId="6ae49e1b37186e8a" providerId="LiveId" clId="{21C5ECCC-6544-4DE8-8D83-CC85E07902D7}" dt="2023-08-31T15:28:51.894" v="363" actId="1076"/>
          <ac:spMkLst>
            <pc:docMk/>
            <pc:sldMk cId="4134185168" sldId="288"/>
            <ac:spMk id="7" creationId="{ACD6016E-286F-162E-41BA-42B78363A002}"/>
          </ac:spMkLst>
        </pc:spChg>
        <pc:spChg chg="add">
          <ac:chgData name="Matthew Gage" userId="6ae49e1b37186e8a" providerId="LiveId" clId="{21C5ECCC-6544-4DE8-8D83-CC85E07902D7}" dt="2023-08-31T15:28:33.009" v="361" actId="26606"/>
          <ac:spMkLst>
            <pc:docMk/>
            <pc:sldMk cId="4134185168" sldId="288"/>
            <ac:spMk id="27" creationId="{E336C991-AA99-423E-8FE1-5BA9C97F2C77}"/>
          </ac:spMkLst>
        </pc:spChg>
        <pc:grpChg chg="add">
          <ac:chgData name="Matthew Gage" userId="6ae49e1b37186e8a" providerId="LiveId" clId="{21C5ECCC-6544-4DE8-8D83-CC85E07902D7}" dt="2023-08-31T15:28:33.009" v="361" actId="26606"/>
          <ac:grpSpMkLst>
            <pc:docMk/>
            <pc:sldMk cId="4134185168" sldId="288"/>
            <ac:grpSpMk id="11" creationId="{A35723D1-BE23-4F7B-872D-35CA6D17FB79}"/>
          </ac:grpSpMkLst>
        </pc:grpChg>
        <pc:grpChg chg="add">
          <ac:chgData name="Matthew Gage" userId="6ae49e1b37186e8a" providerId="LiveId" clId="{21C5ECCC-6544-4DE8-8D83-CC85E07902D7}" dt="2023-08-31T15:28:33.009" v="361" actId="26606"/>
          <ac:grpSpMkLst>
            <pc:docMk/>
            <pc:sldMk cId="4134185168" sldId="288"/>
            <ac:grpSpMk id="19" creationId="{71315106-A7B3-4730-9E6C-5A878C46681B}"/>
          </ac:grpSpMkLst>
        </pc:grpChg>
        <pc:picChg chg="add mod">
          <ac:chgData name="Matthew Gage" userId="6ae49e1b37186e8a" providerId="LiveId" clId="{21C5ECCC-6544-4DE8-8D83-CC85E07902D7}" dt="2023-08-31T15:28:33.009" v="361" actId="26606"/>
          <ac:picMkLst>
            <pc:docMk/>
            <pc:sldMk cId="4134185168" sldId="288"/>
            <ac:picMk id="6" creationId="{70E16383-1256-8D34-45FB-FDC5ED1353C1}"/>
          </ac:picMkLst>
        </pc:picChg>
        <pc:cxnChg chg="add">
          <ac:chgData name="Matthew Gage" userId="6ae49e1b37186e8a" providerId="LiveId" clId="{21C5ECCC-6544-4DE8-8D83-CC85E07902D7}" dt="2023-08-31T15:28:33.009" v="361" actId="26606"/>
          <ac:cxnSpMkLst>
            <pc:docMk/>
            <pc:sldMk cId="4134185168" sldId="288"/>
            <ac:cxnSpMk id="17" creationId="{CF2CD8F0-C030-420D-9AA6-5D9243779F82}"/>
          </ac:cxnSpMkLst>
        </pc:cxnChg>
        <pc:cxnChg chg="add">
          <ac:chgData name="Matthew Gage" userId="6ae49e1b37186e8a" providerId="LiveId" clId="{21C5ECCC-6544-4DE8-8D83-CC85E07902D7}" dt="2023-08-31T15:28:33.009" v="361" actId="26606"/>
          <ac:cxnSpMkLst>
            <pc:docMk/>
            <pc:sldMk cId="4134185168" sldId="288"/>
            <ac:cxnSpMk id="29" creationId="{D2B860ED-0E27-4D8E-B5F4-C8C3F33C7234}"/>
          </ac:cxnSpMkLst>
        </pc:cxnChg>
      </pc:sldChg>
      <pc:sldChg chg="addSp delSp modSp new mod">
        <pc:chgData name="Matthew Gage" userId="6ae49e1b37186e8a" providerId="LiveId" clId="{21C5ECCC-6544-4DE8-8D83-CC85E07902D7}" dt="2023-08-31T15:34:27.341" v="984" actId="313"/>
        <pc:sldMkLst>
          <pc:docMk/>
          <pc:sldMk cId="3091991993" sldId="289"/>
        </pc:sldMkLst>
        <pc:spChg chg="mod">
          <ac:chgData name="Matthew Gage" userId="6ae49e1b37186e8a" providerId="LiveId" clId="{21C5ECCC-6544-4DE8-8D83-CC85E07902D7}" dt="2023-08-31T15:31:12.176" v="619" actId="20577"/>
          <ac:spMkLst>
            <pc:docMk/>
            <pc:sldMk cId="3091991993" sldId="289"/>
            <ac:spMk id="2" creationId="{A9DE30AA-1F28-F70C-425A-0B3C394A4618}"/>
          </ac:spMkLst>
        </pc:spChg>
        <pc:spChg chg="mod">
          <ac:chgData name="Matthew Gage" userId="6ae49e1b37186e8a" providerId="LiveId" clId="{21C5ECCC-6544-4DE8-8D83-CC85E07902D7}" dt="2023-08-31T15:34:27.341" v="984" actId="313"/>
          <ac:spMkLst>
            <pc:docMk/>
            <pc:sldMk cId="3091991993" sldId="289"/>
            <ac:spMk id="3" creationId="{0BEA6F56-C519-0991-61B3-DC91B14312A6}"/>
          </ac:spMkLst>
        </pc:spChg>
        <pc:spChg chg="del">
          <ac:chgData name="Matthew Gage" userId="6ae49e1b37186e8a" providerId="LiveId" clId="{21C5ECCC-6544-4DE8-8D83-CC85E07902D7}" dt="2023-08-31T15:32:36.086" v="713"/>
          <ac:spMkLst>
            <pc:docMk/>
            <pc:sldMk cId="3091991993" sldId="289"/>
            <ac:spMk id="4" creationId="{B2B94E0F-53F6-6CF3-4D89-FE780F058E34}"/>
          </ac:spMkLst>
        </pc:spChg>
        <pc:picChg chg="add mod">
          <ac:chgData name="Matthew Gage" userId="6ae49e1b37186e8a" providerId="LiveId" clId="{21C5ECCC-6544-4DE8-8D83-CC85E07902D7}" dt="2023-08-31T15:32:36.086" v="713"/>
          <ac:picMkLst>
            <pc:docMk/>
            <pc:sldMk cId="3091991993" sldId="289"/>
            <ac:picMk id="6" creationId="{88156F39-2A1E-BDD3-6734-BE97DDA93ACC}"/>
          </ac:picMkLst>
        </pc:picChg>
      </pc:sldChg>
      <pc:sldChg chg="addSp modSp new mod">
        <pc:chgData name="Matthew Gage" userId="6ae49e1b37186e8a" providerId="LiveId" clId="{21C5ECCC-6544-4DE8-8D83-CC85E07902D7}" dt="2023-08-31T15:37:48.700" v="1025" actId="113"/>
        <pc:sldMkLst>
          <pc:docMk/>
          <pc:sldMk cId="4195627509" sldId="290"/>
        </pc:sldMkLst>
        <pc:spChg chg="mod">
          <ac:chgData name="Matthew Gage" userId="6ae49e1b37186e8a" providerId="LiveId" clId="{21C5ECCC-6544-4DE8-8D83-CC85E07902D7}" dt="2023-08-31T15:34:49.193" v="1006" actId="20577"/>
          <ac:spMkLst>
            <pc:docMk/>
            <pc:sldMk cId="4195627509" sldId="290"/>
            <ac:spMk id="2" creationId="{80B6AE9D-0C79-C6DB-4C16-C1DC19F9988F}"/>
          </ac:spMkLst>
        </pc:spChg>
        <pc:spChg chg="mod">
          <ac:chgData name="Matthew Gage" userId="6ae49e1b37186e8a" providerId="LiveId" clId="{21C5ECCC-6544-4DE8-8D83-CC85E07902D7}" dt="2023-08-31T15:35:36.496" v="1018" actId="115"/>
          <ac:spMkLst>
            <pc:docMk/>
            <pc:sldMk cId="4195627509" sldId="290"/>
            <ac:spMk id="3" creationId="{00B6ADA3-9780-DDF3-0A22-7189A746ACBC}"/>
          </ac:spMkLst>
        </pc:spChg>
        <pc:spChg chg="mod">
          <ac:chgData name="Matthew Gage" userId="6ae49e1b37186e8a" providerId="LiveId" clId="{21C5ECCC-6544-4DE8-8D83-CC85E07902D7}" dt="2023-08-31T15:37:48.700" v="1025" actId="113"/>
          <ac:spMkLst>
            <pc:docMk/>
            <pc:sldMk cId="4195627509" sldId="290"/>
            <ac:spMk id="4" creationId="{759F8DC5-7EAF-A147-7D0B-3B9623A318B9}"/>
          </ac:spMkLst>
        </pc:spChg>
        <pc:picChg chg="add mod">
          <ac:chgData name="Matthew Gage" userId="6ae49e1b37186e8a" providerId="LiveId" clId="{21C5ECCC-6544-4DE8-8D83-CC85E07902D7}" dt="2023-08-31T15:37:43.017" v="1023" actId="14100"/>
          <ac:picMkLst>
            <pc:docMk/>
            <pc:sldMk cId="4195627509" sldId="290"/>
            <ac:picMk id="6" creationId="{A9C2D7CD-971E-0D48-EA45-86DF6B19FAE2}"/>
          </ac:picMkLst>
        </pc:picChg>
      </pc:sldChg>
      <pc:sldChg chg="addSp modSp new mod">
        <pc:chgData name="Matthew Gage" userId="6ae49e1b37186e8a" providerId="LiveId" clId="{21C5ECCC-6544-4DE8-8D83-CC85E07902D7}" dt="2023-08-31T15:43:22.532" v="1388" actId="1076"/>
        <pc:sldMkLst>
          <pc:docMk/>
          <pc:sldMk cId="871238068" sldId="291"/>
        </pc:sldMkLst>
        <pc:spChg chg="mod">
          <ac:chgData name="Matthew Gage" userId="6ae49e1b37186e8a" providerId="LiveId" clId="{21C5ECCC-6544-4DE8-8D83-CC85E07902D7}" dt="2023-08-31T15:38:33.437" v="1032" actId="20577"/>
          <ac:spMkLst>
            <pc:docMk/>
            <pc:sldMk cId="871238068" sldId="291"/>
            <ac:spMk id="2" creationId="{A0C80449-44CC-BF2C-2ABC-D28565991BB2}"/>
          </ac:spMkLst>
        </pc:spChg>
        <pc:spChg chg="mod">
          <ac:chgData name="Matthew Gage" userId="6ae49e1b37186e8a" providerId="LiveId" clId="{21C5ECCC-6544-4DE8-8D83-CC85E07902D7}" dt="2023-08-31T15:42:38.585" v="1381" actId="27636"/>
          <ac:spMkLst>
            <pc:docMk/>
            <pc:sldMk cId="871238068" sldId="291"/>
            <ac:spMk id="3" creationId="{09D58490-0C5A-406C-FF39-579B3E8F4E83}"/>
          </ac:spMkLst>
        </pc:spChg>
        <pc:spChg chg="mod">
          <ac:chgData name="Matthew Gage" userId="6ae49e1b37186e8a" providerId="LiveId" clId="{21C5ECCC-6544-4DE8-8D83-CC85E07902D7}" dt="2023-08-31T15:42:38.579" v="1380" actId="27636"/>
          <ac:spMkLst>
            <pc:docMk/>
            <pc:sldMk cId="871238068" sldId="291"/>
            <ac:spMk id="4" creationId="{9751FB8E-024D-BD71-C1A5-B3FCDCF2D4BC}"/>
          </ac:spMkLst>
        </pc:spChg>
        <pc:picChg chg="add mod">
          <ac:chgData name="Matthew Gage" userId="6ae49e1b37186e8a" providerId="LiveId" clId="{21C5ECCC-6544-4DE8-8D83-CC85E07902D7}" dt="2023-08-31T15:43:16.507" v="1386" actId="1076"/>
          <ac:picMkLst>
            <pc:docMk/>
            <pc:sldMk cId="871238068" sldId="291"/>
            <ac:picMk id="6" creationId="{4C322169-9488-54F1-2C48-9AC82EF3753E}"/>
          </ac:picMkLst>
        </pc:picChg>
        <pc:picChg chg="add mod">
          <ac:chgData name="Matthew Gage" userId="6ae49e1b37186e8a" providerId="LiveId" clId="{21C5ECCC-6544-4DE8-8D83-CC85E07902D7}" dt="2023-08-31T15:43:22.532" v="1388" actId="1076"/>
          <ac:picMkLst>
            <pc:docMk/>
            <pc:sldMk cId="871238068" sldId="291"/>
            <ac:picMk id="7" creationId="{BDC2B651-2E42-EC1F-DC45-935567C94D97}"/>
          </ac:picMkLst>
        </pc:picChg>
      </pc:sldChg>
      <pc:sldChg chg="modSp new mod">
        <pc:chgData name="Matthew Gage" userId="6ae49e1b37186e8a" providerId="LiveId" clId="{21C5ECCC-6544-4DE8-8D83-CC85E07902D7}" dt="2023-08-31T15:49:21.601" v="1872" actId="20577"/>
        <pc:sldMkLst>
          <pc:docMk/>
          <pc:sldMk cId="2711999874" sldId="292"/>
        </pc:sldMkLst>
        <pc:spChg chg="mod">
          <ac:chgData name="Matthew Gage" userId="6ae49e1b37186e8a" providerId="LiveId" clId="{21C5ECCC-6544-4DE8-8D83-CC85E07902D7}" dt="2023-08-31T15:44:06.753" v="1414" actId="20577"/>
          <ac:spMkLst>
            <pc:docMk/>
            <pc:sldMk cId="2711999874" sldId="292"/>
            <ac:spMk id="2" creationId="{EAD6F13F-72FD-B6EE-EF44-4A4DDEFEDB73}"/>
          </ac:spMkLst>
        </pc:spChg>
        <pc:spChg chg="mod">
          <ac:chgData name="Matthew Gage" userId="6ae49e1b37186e8a" providerId="LiveId" clId="{21C5ECCC-6544-4DE8-8D83-CC85E07902D7}" dt="2023-08-31T15:49:21.601" v="1872" actId="20577"/>
          <ac:spMkLst>
            <pc:docMk/>
            <pc:sldMk cId="2711999874" sldId="292"/>
            <ac:spMk id="3" creationId="{A2221575-99DD-6887-06C2-AB57FED42B91}"/>
          </ac:spMkLst>
        </pc:spChg>
        <pc:spChg chg="mod">
          <ac:chgData name="Matthew Gage" userId="6ae49e1b37186e8a" providerId="LiveId" clId="{21C5ECCC-6544-4DE8-8D83-CC85E07902D7}" dt="2023-08-31T15:47:41.801" v="1498" actId="115"/>
          <ac:spMkLst>
            <pc:docMk/>
            <pc:sldMk cId="2711999874" sldId="292"/>
            <ac:spMk id="4" creationId="{0962DFEA-5DC3-60A6-6188-CEB0362789FB}"/>
          </ac:spMkLst>
        </pc:spChg>
      </pc:sldChg>
      <pc:sldChg chg="addSp delSp modSp new mod">
        <pc:chgData name="Matthew Gage" userId="6ae49e1b37186e8a" providerId="LiveId" clId="{21C5ECCC-6544-4DE8-8D83-CC85E07902D7}" dt="2023-08-31T15:52:39.280" v="2093" actId="20577"/>
        <pc:sldMkLst>
          <pc:docMk/>
          <pc:sldMk cId="2958333066" sldId="293"/>
        </pc:sldMkLst>
        <pc:spChg chg="mod">
          <ac:chgData name="Matthew Gage" userId="6ae49e1b37186e8a" providerId="LiveId" clId="{21C5ECCC-6544-4DE8-8D83-CC85E07902D7}" dt="2023-08-31T15:51:21.189" v="1888" actId="20577"/>
          <ac:spMkLst>
            <pc:docMk/>
            <pc:sldMk cId="2958333066" sldId="293"/>
            <ac:spMk id="2" creationId="{9442BC7C-58F0-A987-59B8-A8006451D303}"/>
          </ac:spMkLst>
        </pc:spChg>
        <pc:spChg chg="mod">
          <ac:chgData name="Matthew Gage" userId="6ae49e1b37186e8a" providerId="LiveId" clId="{21C5ECCC-6544-4DE8-8D83-CC85E07902D7}" dt="2023-08-31T15:52:39.280" v="2093" actId="20577"/>
          <ac:spMkLst>
            <pc:docMk/>
            <pc:sldMk cId="2958333066" sldId="293"/>
            <ac:spMk id="3" creationId="{2D45EC61-7480-D61E-D8EA-8242C293BB35}"/>
          </ac:spMkLst>
        </pc:spChg>
        <pc:spChg chg="del">
          <ac:chgData name="Matthew Gage" userId="6ae49e1b37186e8a" providerId="LiveId" clId="{21C5ECCC-6544-4DE8-8D83-CC85E07902D7}" dt="2023-08-31T15:51:14.292" v="1874"/>
          <ac:spMkLst>
            <pc:docMk/>
            <pc:sldMk cId="2958333066" sldId="293"/>
            <ac:spMk id="4" creationId="{1901F960-ADFF-6AF3-F406-D934EFD2343E}"/>
          </ac:spMkLst>
        </pc:spChg>
        <pc:picChg chg="add mod">
          <ac:chgData name="Matthew Gage" userId="6ae49e1b37186e8a" providerId="LiveId" clId="{21C5ECCC-6544-4DE8-8D83-CC85E07902D7}" dt="2023-08-31T15:51:14.292" v="1874"/>
          <ac:picMkLst>
            <pc:docMk/>
            <pc:sldMk cId="2958333066" sldId="293"/>
            <ac:picMk id="6" creationId="{C5978890-F46F-3F3B-055A-9921F8A5823E}"/>
          </ac:picMkLst>
        </pc:picChg>
      </pc:sldChg>
      <pc:sldChg chg="addSp delSp modSp new mod setBg">
        <pc:chgData name="Matthew Gage" userId="6ae49e1b37186e8a" providerId="LiveId" clId="{21C5ECCC-6544-4DE8-8D83-CC85E07902D7}" dt="2023-08-31T15:58:34.783" v="2169" actId="26606"/>
        <pc:sldMkLst>
          <pc:docMk/>
          <pc:sldMk cId="2154995015" sldId="294"/>
        </pc:sldMkLst>
        <pc:spChg chg="mod">
          <ac:chgData name="Matthew Gage" userId="6ae49e1b37186e8a" providerId="LiveId" clId="{21C5ECCC-6544-4DE8-8D83-CC85E07902D7}" dt="2023-08-31T15:58:34.783" v="2169" actId="26606"/>
          <ac:spMkLst>
            <pc:docMk/>
            <pc:sldMk cId="2154995015" sldId="294"/>
            <ac:spMk id="2" creationId="{9701A51F-E6C0-E2D8-384A-1085BCB421F5}"/>
          </ac:spMkLst>
        </pc:spChg>
        <pc:spChg chg="mod ord">
          <ac:chgData name="Matthew Gage" userId="6ae49e1b37186e8a" providerId="LiveId" clId="{21C5ECCC-6544-4DE8-8D83-CC85E07902D7}" dt="2023-08-31T15:58:34.783" v="2169" actId="26606"/>
          <ac:spMkLst>
            <pc:docMk/>
            <pc:sldMk cId="2154995015" sldId="294"/>
            <ac:spMk id="3" creationId="{17C73246-8B7C-C9EC-C96F-8DA4985A236B}"/>
          </ac:spMkLst>
        </pc:spChg>
        <pc:spChg chg="del">
          <ac:chgData name="Matthew Gage" userId="6ae49e1b37186e8a" providerId="LiveId" clId="{21C5ECCC-6544-4DE8-8D83-CC85E07902D7}" dt="2023-08-31T15:58:29.682" v="2166"/>
          <ac:spMkLst>
            <pc:docMk/>
            <pc:sldMk cId="2154995015" sldId="294"/>
            <ac:spMk id="4" creationId="{43BAA357-D7DE-F046-D1C4-5CCF9AC65424}"/>
          </ac:spMkLst>
        </pc:spChg>
        <pc:spChg chg="add">
          <ac:chgData name="Matthew Gage" userId="6ae49e1b37186e8a" providerId="LiveId" clId="{21C5ECCC-6544-4DE8-8D83-CC85E07902D7}" dt="2023-08-31T15:58:34.783" v="2169" actId="26606"/>
          <ac:spMkLst>
            <pc:docMk/>
            <pc:sldMk cId="2154995015" sldId="294"/>
            <ac:spMk id="36" creationId="{E336C991-AA99-423E-8FE1-5BA9C97F2C77}"/>
          </ac:spMkLst>
        </pc:spChg>
        <pc:grpChg chg="add del">
          <ac:chgData name="Matthew Gage" userId="6ae49e1b37186e8a" providerId="LiveId" clId="{21C5ECCC-6544-4DE8-8D83-CC85E07902D7}" dt="2023-08-31T15:58:34.689" v="2168" actId="26606"/>
          <ac:grpSpMkLst>
            <pc:docMk/>
            <pc:sldMk cId="2154995015" sldId="294"/>
            <ac:grpSpMk id="11" creationId="{0E0452C8-EFAC-4BBE-B829-CFE413A388B8}"/>
          </ac:grpSpMkLst>
        </pc:grpChg>
        <pc:grpChg chg="add del">
          <ac:chgData name="Matthew Gage" userId="6ae49e1b37186e8a" providerId="LiveId" clId="{21C5ECCC-6544-4DE8-8D83-CC85E07902D7}" dt="2023-08-31T15:58:34.689" v="2168" actId="26606"/>
          <ac:grpSpMkLst>
            <pc:docMk/>
            <pc:sldMk cId="2154995015" sldId="294"/>
            <ac:grpSpMk id="19" creationId="{247C940C-BCEA-4B94-ADAB-E5DF93AD2501}"/>
          </ac:grpSpMkLst>
        </pc:grpChg>
        <pc:grpChg chg="add">
          <ac:chgData name="Matthew Gage" userId="6ae49e1b37186e8a" providerId="LiveId" clId="{21C5ECCC-6544-4DE8-8D83-CC85E07902D7}" dt="2023-08-31T15:58:34.783" v="2169" actId="26606"/>
          <ac:grpSpMkLst>
            <pc:docMk/>
            <pc:sldMk cId="2154995015" sldId="294"/>
            <ac:grpSpMk id="30" creationId="{A35723D1-BE23-4F7B-872D-35CA6D17FB79}"/>
          </ac:grpSpMkLst>
        </pc:grpChg>
        <pc:grpChg chg="add">
          <ac:chgData name="Matthew Gage" userId="6ae49e1b37186e8a" providerId="LiveId" clId="{21C5ECCC-6544-4DE8-8D83-CC85E07902D7}" dt="2023-08-31T15:58:34.783" v="2169" actId="26606"/>
          <ac:grpSpMkLst>
            <pc:docMk/>
            <pc:sldMk cId="2154995015" sldId="294"/>
            <ac:grpSpMk id="33" creationId="{71315106-A7B3-4730-9E6C-5A878C46681B}"/>
          </ac:grpSpMkLst>
        </pc:grpChg>
        <pc:picChg chg="add mod">
          <ac:chgData name="Matthew Gage" userId="6ae49e1b37186e8a" providerId="LiveId" clId="{21C5ECCC-6544-4DE8-8D83-CC85E07902D7}" dt="2023-08-31T15:58:34.783" v="2169" actId="26606"/>
          <ac:picMkLst>
            <pc:docMk/>
            <pc:sldMk cId="2154995015" sldId="294"/>
            <ac:picMk id="6" creationId="{49262BE0-58F7-386D-0575-682A75970A16}"/>
          </ac:picMkLst>
        </pc:picChg>
        <pc:cxnChg chg="add del">
          <ac:chgData name="Matthew Gage" userId="6ae49e1b37186e8a" providerId="LiveId" clId="{21C5ECCC-6544-4DE8-8D83-CC85E07902D7}" dt="2023-08-31T15:58:34.689" v="2168" actId="26606"/>
          <ac:cxnSpMkLst>
            <pc:docMk/>
            <pc:sldMk cId="2154995015" sldId="294"/>
            <ac:cxnSpMk id="17" creationId="{CB3B6ABF-EFD9-487E-8DE4-362FB18D4BF2}"/>
          </ac:cxnSpMkLst>
        </pc:cxnChg>
        <pc:cxnChg chg="add del">
          <ac:chgData name="Matthew Gage" userId="6ae49e1b37186e8a" providerId="LiveId" clId="{21C5ECCC-6544-4DE8-8D83-CC85E07902D7}" dt="2023-08-31T15:58:34.689" v="2168" actId="26606"/>
          <ac:cxnSpMkLst>
            <pc:docMk/>
            <pc:sldMk cId="2154995015" sldId="294"/>
            <ac:cxnSpMk id="27" creationId="{E59A63C7-BCAC-464C-B7D5-9A713B4CAC34}"/>
          </ac:cxnSpMkLst>
        </pc:cxnChg>
        <pc:cxnChg chg="add">
          <ac:chgData name="Matthew Gage" userId="6ae49e1b37186e8a" providerId="LiveId" clId="{21C5ECCC-6544-4DE8-8D83-CC85E07902D7}" dt="2023-08-31T15:58:34.783" v="2169" actId="26606"/>
          <ac:cxnSpMkLst>
            <pc:docMk/>
            <pc:sldMk cId="2154995015" sldId="294"/>
            <ac:cxnSpMk id="29" creationId="{D2B860ED-0E27-4D8E-B5F4-C8C3F33C7234}"/>
          </ac:cxnSpMkLst>
        </pc:cxnChg>
        <pc:cxnChg chg="add">
          <ac:chgData name="Matthew Gage" userId="6ae49e1b37186e8a" providerId="LiveId" clId="{21C5ECCC-6544-4DE8-8D83-CC85E07902D7}" dt="2023-08-31T15:58:34.783" v="2169" actId="26606"/>
          <ac:cxnSpMkLst>
            <pc:docMk/>
            <pc:sldMk cId="2154995015" sldId="294"/>
            <ac:cxnSpMk id="32" creationId="{CF2CD8F0-C030-420D-9AA6-5D9243779F82}"/>
          </ac:cxnSpMkLst>
        </pc:cxnChg>
      </pc:sldChg>
      <pc:sldChg chg="modSp add mod">
        <pc:chgData name="Matthew Gage" userId="6ae49e1b37186e8a" providerId="LiveId" clId="{21C5ECCC-6544-4DE8-8D83-CC85E07902D7}" dt="2023-08-31T15:58:50.423" v="2189" actId="20577"/>
        <pc:sldMkLst>
          <pc:docMk/>
          <pc:sldMk cId="2227461370" sldId="295"/>
        </pc:sldMkLst>
        <pc:spChg chg="mod">
          <ac:chgData name="Matthew Gage" userId="6ae49e1b37186e8a" providerId="LiveId" clId="{21C5ECCC-6544-4DE8-8D83-CC85E07902D7}" dt="2023-08-31T15:58:45.696" v="2172" actId="20577"/>
          <ac:spMkLst>
            <pc:docMk/>
            <pc:sldMk cId="2227461370" sldId="295"/>
            <ac:spMk id="4" creationId="{57840B74-8EC6-2011-5243-35959FC24EFD}"/>
          </ac:spMkLst>
        </pc:spChg>
        <pc:spChg chg="mod">
          <ac:chgData name="Matthew Gage" userId="6ae49e1b37186e8a" providerId="LiveId" clId="{21C5ECCC-6544-4DE8-8D83-CC85E07902D7}" dt="2023-08-31T15:58:50.423" v="2189" actId="20577"/>
          <ac:spMkLst>
            <pc:docMk/>
            <pc:sldMk cId="2227461370" sldId="295"/>
            <ac:spMk id="5" creationId="{4F7DBAEA-7C0C-2605-3897-3C34DA92C2A0}"/>
          </ac:spMkLst>
        </pc:spChg>
      </pc:sldChg>
      <pc:sldChg chg="addSp delSp modSp new mod modClrScheme chgLayout">
        <pc:chgData name="Matthew Gage" userId="6ae49e1b37186e8a" providerId="LiveId" clId="{21C5ECCC-6544-4DE8-8D83-CC85E07902D7}" dt="2023-08-31T16:02:00.751" v="2212" actId="1076"/>
        <pc:sldMkLst>
          <pc:docMk/>
          <pc:sldMk cId="1261424665" sldId="296"/>
        </pc:sldMkLst>
        <pc:spChg chg="del mod ord">
          <ac:chgData name="Matthew Gage" userId="6ae49e1b37186e8a" providerId="LiveId" clId="{21C5ECCC-6544-4DE8-8D83-CC85E07902D7}" dt="2023-08-31T16:01:30.243" v="2191" actId="700"/>
          <ac:spMkLst>
            <pc:docMk/>
            <pc:sldMk cId="1261424665" sldId="296"/>
            <ac:spMk id="2" creationId="{EB08A6A0-A348-0435-5C27-45FBA86EF106}"/>
          </ac:spMkLst>
        </pc:spChg>
        <pc:spChg chg="del mod ord">
          <ac:chgData name="Matthew Gage" userId="6ae49e1b37186e8a" providerId="LiveId" clId="{21C5ECCC-6544-4DE8-8D83-CC85E07902D7}" dt="2023-08-31T16:01:30.243" v="2191" actId="700"/>
          <ac:spMkLst>
            <pc:docMk/>
            <pc:sldMk cId="1261424665" sldId="296"/>
            <ac:spMk id="3" creationId="{518F0D4E-EA09-55C2-952E-ABE033B29EC3}"/>
          </ac:spMkLst>
        </pc:spChg>
        <pc:spChg chg="add mod ord">
          <ac:chgData name="Matthew Gage" userId="6ae49e1b37186e8a" providerId="LiveId" clId="{21C5ECCC-6544-4DE8-8D83-CC85E07902D7}" dt="2023-08-31T16:01:53.535" v="2208" actId="14100"/>
          <ac:spMkLst>
            <pc:docMk/>
            <pc:sldMk cId="1261424665" sldId="296"/>
            <ac:spMk id="4" creationId="{5D289005-D18F-C6B4-71BD-1CE82CC7344E}"/>
          </ac:spMkLst>
        </pc:spChg>
        <pc:spChg chg="add del mod ord">
          <ac:chgData name="Matthew Gage" userId="6ae49e1b37186e8a" providerId="LiveId" clId="{21C5ECCC-6544-4DE8-8D83-CC85E07902D7}" dt="2023-08-31T16:01:37.861" v="2193"/>
          <ac:spMkLst>
            <pc:docMk/>
            <pc:sldMk cId="1261424665" sldId="296"/>
            <ac:spMk id="5" creationId="{E12451CD-3C34-319D-4DA5-BC3C84B7DAC5}"/>
          </ac:spMkLst>
        </pc:spChg>
        <pc:spChg chg="add del mod ord">
          <ac:chgData name="Matthew Gage" userId="6ae49e1b37186e8a" providerId="LiveId" clId="{21C5ECCC-6544-4DE8-8D83-CC85E07902D7}" dt="2023-08-31T16:01:31.324" v="2192"/>
          <ac:spMkLst>
            <pc:docMk/>
            <pc:sldMk cId="1261424665" sldId="296"/>
            <ac:spMk id="6" creationId="{C3BD7575-9B51-F479-BAF6-006F1EE452A2}"/>
          </ac:spMkLst>
        </pc:spChg>
        <pc:picChg chg="add mod">
          <ac:chgData name="Matthew Gage" userId="6ae49e1b37186e8a" providerId="LiveId" clId="{21C5ECCC-6544-4DE8-8D83-CC85E07902D7}" dt="2023-08-31T16:02:00.751" v="2212" actId="1076"/>
          <ac:picMkLst>
            <pc:docMk/>
            <pc:sldMk cId="1261424665" sldId="296"/>
            <ac:picMk id="8" creationId="{866CC952-6A5B-9497-C0B2-77C24218E270}"/>
          </ac:picMkLst>
        </pc:picChg>
        <pc:picChg chg="add mod">
          <ac:chgData name="Matthew Gage" userId="6ae49e1b37186e8a" providerId="LiveId" clId="{21C5ECCC-6544-4DE8-8D83-CC85E07902D7}" dt="2023-08-31T16:01:59.319" v="2211" actId="1076"/>
          <ac:picMkLst>
            <pc:docMk/>
            <pc:sldMk cId="1261424665" sldId="296"/>
            <ac:picMk id="10" creationId="{56E2DE2F-4690-8CE5-753E-51D51492D97D}"/>
          </ac:picMkLst>
        </pc:picChg>
      </pc:sldChg>
      <pc:sldChg chg="addSp delSp modSp new mod">
        <pc:chgData name="Matthew Gage" userId="6ae49e1b37186e8a" providerId="LiveId" clId="{21C5ECCC-6544-4DE8-8D83-CC85E07902D7}" dt="2023-08-31T16:09:43.023" v="2365" actId="20577"/>
        <pc:sldMkLst>
          <pc:docMk/>
          <pc:sldMk cId="364982784" sldId="297"/>
        </pc:sldMkLst>
        <pc:spChg chg="mod">
          <ac:chgData name="Matthew Gage" userId="6ae49e1b37186e8a" providerId="LiveId" clId="{21C5ECCC-6544-4DE8-8D83-CC85E07902D7}" dt="2023-08-31T16:09:15.805" v="2319" actId="20577"/>
          <ac:spMkLst>
            <pc:docMk/>
            <pc:sldMk cId="364982784" sldId="297"/>
            <ac:spMk id="2" creationId="{E0117AF6-493B-443F-CBD4-CC40F576A1F4}"/>
          </ac:spMkLst>
        </pc:spChg>
        <pc:spChg chg="mod">
          <ac:chgData name="Matthew Gage" userId="6ae49e1b37186e8a" providerId="LiveId" clId="{21C5ECCC-6544-4DE8-8D83-CC85E07902D7}" dt="2023-08-31T16:09:43.023" v="2365" actId="20577"/>
          <ac:spMkLst>
            <pc:docMk/>
            <pc:sldMk cId="364982784" sldId="297"/>
            <ac:spMk id="3" creationId="{FC75A510-DE12-77E4-C5E7-27501F1F9593}"/>
          </ac:spMkLst>
        </pc:spChg>
        <pc:spChg chg="del">
          <ac:chgData name="Matthew Gage" userId="6ae49e1b37186e8a" providerId="LiveId" clId="{21C5ECCC-6544-4DE8-8D83-CC85E07902D7}" dt="2023-08-31T16:06:06.882" v="2214"/>
          <ac:spMkLst>
            <pc:docMk/>
            <pc:sldMk cId="364982784" sldId="297"/>
            <ac:spMk id="4" creationId="{65A1C106-2243-F7D4-59F3-55A930B93368}"/>
          </ac:spMkLst>
        </pc:spChg>
        <pc:picChg chg="add mod">
          <ac:chgData name="Matthew Gage" userId="6ae49e1b37186e8a" providerId="LiveId" clId="{21C5ECCC-6544-4DE8-8D83-CC85E07902D7}" dt="2023-08-31T16:06:06.882" v="2214"/>
          <ac:picMkLst>
            <pc:docMk/>
            <pc:sldMk cId="364982784" sldId="297"/>
            <ac:picMk id="6" creationId="{4E36750B-8A59-C617-8AE1-E463E92E4D79}"/>
          </ac:picMkLst>
        </pc:picChg>
      </pc:sldChg>
      <pc:sldChg chg="addSp delSp modSp new mod">
        <pc:chgData name="Matthew Gage" userId="6ae49e1b37186e8a" providerId="LiveId" clId="{21C5ECCC-6544-4DE8-8D83-CC85E07902D7}" dt="2023-08-31T16:14:54.690" v="2603" actId="20577"/>
        <pc:sldMkLst>
          <pc:docMk/>
          <pc:sldMk cId="4253535483" sldId="298"/>
        </pc:sldMkLst>
        <pc:spChg chg="mod">
          <ac:chgData name="Matthew Gage" userId="6ae49e1b37186e8a" providerId="LiveId" clId="{21C5ECCC-6544-4DE8-8D83-CC85E07902D7}" dt="2023-08-31T16:09:32.349" v="2337" actId="20577"/>
          <ac:spMkLst>
            <pc:docMk/>
            <pc:sldMk cId="4253535483" sldId="298"/>
            <ac:spMk id="2" creationId="{D9D88282-BD9A-E742-2C0E-040BC55CA2B5}"/>
          </ac:spMkLst>
        </pc:spChg>
        <pc:spChg chg="mod">
          <ac:chgData name="Matthew Gage" userId="6ae49e1b37186e8a" providerId="LiveId" clId="{21C5ECCC-6544-4DE8-8D83-CC85E07902D7}" dt="2023-08-31T16:14:54.690" v="2603" actId="20577"/>
          <ac:spMkLst>
            <pc:docMk/>
            <pc:sldMk cId="4253535483" sldId="298"/>
            <ac:spMk id="3" creationId="{93CE7B09-D653-73D1-46C1-E22F57129976}"/>
          </ac:spMkLst>
        </pc:spChg>
        <pc:spChg chg="del">
          <ac:chgData name="Matthew Gage" userId="6ae49e1b37186e8a" providerId="LiveId" clId="{21C5ECCC-6544-4DE8-8D83-CC85E07902D7}" dt="2023-08-31T16:14:14.953" v="2506"/>
          <ac:spMkLst>
            <pc:docMk/>
            <pc:sldMk cId="4253535483" sldId="298"/>
            <ac:spMk id="4" creationId="{80BAE82A-C635-95D7-D1C7-47CB474AF62F}"/>
          </ac:spMkLst>
        </pc:spChg>
        <pc:picChg chg="add mod">
          <ac:chgData name="Matthew Gage" userId="6ae49e1b37186e8a" providerId="LiveId" clId="{21C5ECCC-6544-4DE8-8D83-CC85E07902D7}" dt="2023-08-31T16:14:14.953" v="2506"/>
          <ac:picMkLst>
            <pc:docMk/>
            <pc:sldMk cId="4253535483" sldId="298"/>
            <ac:picMk id="6" creationId="{3D68405C-1031-EDDB-4DA7-62435DBFD1C9}"/>
          </ac:picMkLst>
        </pc:picChg>
      </pc:sldChg>
      <pc:sldChg chg="addSp delSp modSp new mod">
        <pc:chgData name="Matthew Gage" userId="6ae49e1b37186e8a" providerId="LiveId" clId="{21C5ECCC-6544-4DE8-8D83-CC85E07902D7}" dt="2023-08-31T16:35:32.744" v="2920"/>
        <pc:sldMkLst>
          <pc:docMk/>
          <pc:sldMk cId="1669894777" sldId="299"/>
        </pc:sldMkLst>
        <pc:spChg chg="mod">
          <ac:chgData name="Matthew Gage" userId="6ae49e1b37186e8a" providerId="LiveId" clId="{21C5ECCC-6544-4DE8-8D83-CC85E07902D7}" dt="2023-08-31T16:32:20.266" v="2625" actId="5793"/>
          <ac:spMkLst>
            <pc:docMk/>
            <pc:sldMk cId="1669894777" sldId="299"/>
            <ac:spMk id="2" creationId="{5DEE48EE-2D5B-6FA0-69DD-4A2F887ABFDD}"/>
          </ac:spMkLst>
        </pc:spChg>
        <pc:spChg chg="mod">
          <ac:chgData name="Matthew Gage" userId="6ae49e1b37186e8a" providerId="LiveId" clId="{21C5ECCC-6544-4DE8-8D83-CC85E07902D7}" dt="2023-08-31T16:34:44.214" v="2919" actId="20577"/>
          <ac:spMkLst>
            <pc:docMk/>
            <pc:sldMk cId="1669894777" sldId="299"/>
            <ac:spMk id="3" creationId="{5A00EB1D-54D0-2C2F-4542-CBDA7E5C8064}"/>
          </ac:spMkLst>
        </pc:spChg>
        <pc:spChg chg="del">
          <ac:chgData name="Matthew Gage" userId="6ae49e1b37186e8a" providerId="LiveId" clId="{21C5ECCC-6544-4DE8-8D83-CC85E07902D7}" dt="2023-08-31T16:35:32.744" v="2920"/>
          <ac:spMkLst>
            <pc:docMk/>
            <pc:sldMk cId="1669894777" sldId="299"/>
            <ac:spMk id="4" creationId="{2E31C8DC-00C7-80D7-9DB4-5E16E9402CFB}"/>
          </ac:spMkLst>
        </pc:spChg>
        <pc:picChg chg="add mod">
          <ac:chgData name="Matthew Gage" userId="6ae49e1b37186e8a" providerId="LiveId" clId="{21C5ECCC-6544-4DE8-8D83-CC85E07902D7}" dt="2023-08-31T16:35:32.744" v="2920"/>
          <ac:picMkLst>
            <pc:docMk/>
            <pc:sldMk cId="1669894777" sldId="299"/>
            <ac:picMk id="6" creationId="{55A18A3A-3378-10F4-8D41-1C775D564856}"/>
          </ac:picMkLst>
        </pc:picChg>
      </pc:sldChg>
      <pc:sldChg chg="addSp delSp modSp new mod setBg">
        <pc:chgData name="Matthew Gage" userId="6ae49e1b37186e8a" providerId="LiveId" clId="{21C5ECCC-6544-4DE8-8D83-CC85E07902D7}" dt="2023-08-31T16:38:19.992" v="3264" actId="26606"/>
        <pc:sldMkLst>
          <pc:docMk/>
          <pc:sldMk cId="254905243" sldId="300"/>
        </pc:sldMkLst>
        <pc:spChg chg="mod">
          <ac:chgData name="Matthew Gage" userId="6ae49e1b37186e8a" providerId="LiveId" clId="{21C5ECCC-6544-4DE8-8D83-CC85E07902D7}" dt="2023-08-31T16:38:19.992" v="3264" actId="26606"/>
          <ac:spMkLst>
            <pc:docMk/>
            <pc:sldMk cId="254905243" sldId="300"/>
            <ac:spMk id="2" creationId="{92AB4414-EBF2-EDBE-C101-17A3C1609950}"/>
          </ac:spMkLst>
        </pc:spChg>
        <pc:spChg chg="mod">
          <ac:chgData name="Matthew Gage" userId="6ae49e1b37186e8a" providerId="LiveId" clId="{21C5ECCC-6544-4DE8-8D83-CC85E07902D7}" dt="2023-08-31T16:38:19.992" v="3264" actId="26606"/>
          <ac:spMkLst>
            <pc:docMk/>
            <pc:sldMk cId="254905243" sldId="300"/>
            <ac:spMk id="3" creationId="{B56027CF-4B1C-74A9-8D4D-CFAB3F6284E5}"/>
          </ac:spMkLst>
        </pc:spChg>
        <pc:spChg chg="del mod">
          <ac:chgData name="Matthew Gage" userId="6ae49e1b37186e8a" providerId="LiveId" clId="{21C5ECCC-6544-4DE8-8D83-CC85E07902D7}" dt="2023-08-31T16:38:18.388" v="3263"/>
          <ac:spMkLst>
            <pc:docMk/>
            <pc:sldMk cId="254905243" sldId="300"/>
            <ac:spMk id="4" creationId="{3DE40B19-A022-8A90-AF35-9F4D40AD0604}"/>
          </ac:spMkLst>
        </pc:spChg>
        <pc:grpChg chg="add">
          <ac:chgData name="Matthew Gage" userId="6ae49e1b37186e8a" providerId="LiveId" clId="{21C5ECCC-6544-4DE8-8D83-CC85E07902D7}" dt="2023-08-31T16:38:19.992" v="3264" actId="26606"/>
          <ac:grpSpMkLst>
            <pc:docMk/>
            <pc:sldMk cId="254905243" sldId="300"/>
            <ac:grpSpMk id="11" creationId="{A35723D1-BE23-4F7B-872D-35CA6D17FB79}"/>
          </ac:grpSpMkLst>
        </pc:grpChg>
        <pc:grpChg chg="add">
          <ac:chgData name="Matthew Gage" userId="6ae49e1b37186e8a" providerId="LiveId" clId="{21C5ECCC-6544-4DE8-8D83-CC85E07902D7}" dt="2023-08-31T16:38:19.992" v="3264" actId="26606"/>
          <ac:grpSpMkLst>
            <pc:docMk/>
            <pc:sldMk cId="254905243" sldId="300"/>
            <ac:grpSpMk id="19" creationId="{C11FE44B-46D1-485F-88E0-F790CE427F7F}"/>
          </ac:grpSpMkLst>
        </pc:grpChg>
        <pc:picChg chg="add mod">
          <ac:chgData name="Matthew Gage" userId="6ae49e1b37186e8a" providerId="LiveId" clId="{21C5ECCC-6544-4DE8-8D83-CC85E07902D7}" dt="2023-08-31T16:38:19.992" v="3264" actId="26606"/>
          <ac:picMkLst>
            <pc:docMk/>
            <pc:sldMk cId="254905243" sldId="300"/>
            <ac:picMk id="6" creationId="{1D20797D-1422-6038-8E06-9E0C7B433220}"/>
          </ac:picMkLst>
        </pc:picChg>
        <pc:cxnChg chg="add">
          <ac:chgData name="Matthew Gage" userId="6ae49e1b37186e8a" providerId="LiveId" clId="{21C5ECCC-6544-4DE8-8D83-CC85E07902D7}" dt="2023-08-31T16:38:19.992" v="3264" actId="26606"/>
          <ac:cxnSpMkLst>
            <pc:docMk/>
            <pc:sldMk cId="254905243" sldId="300"/>
            <ac:cxnSpMk id="17" creationId="{CF2CD8F0-C030-420D-9AA6-5D9243779F82}"/>
          </ac:cxnSpMkLst>
        </pc:cxnChg>
        <pc:cxnChg chg="add">
          <ac:chgData name="Matthew Gage" userId="6ae49e1b37186e8a" providerId="LiveId" clId="{21C5ECCC-6544-4DE8-8D83-CC85E07902D7}" dt="2023-08-31T16:38:19.992" v="3264" actId="26606"/>
          <ac:cxnSpMkLst>
            <pc:docMk/>
            <pc:sldMk cId="254905243" sldId="300"/>
            <ac:cxnSpMk id="27" creationId="{4272FA93-03B0-4857-8946-E04C5E7E2660}"/>
          </ac:cxnSpMkLst>
        </pc:cxnChg>
      </pc:sldChg>
      <pc:sldChg chg="modSp new mod">
        <pc:chgData name="Matthew Gage" userId="6ae49e1b37186e8a" providerId="LiveId" clId="{21C5ECCC-6544-4DE8-8D83-CC85E07902D7}" dt="2023-08-31T16:39:46.288" v="3327" actId="27636"/>
        <pc:sldMkLst>
          <pc:docMk/>
          <pc:sldMk cId="296545242" sldId="301"/>
        </pc:sldMkLst>
        <pc:spChg chg="mod">
          <ac:chgData name="Matthew Gage" userId="6ae49e1b37186e8a" providerId="LiveId" clId="{21C5ECCC-6544-4DE8-8D83-CC85E07902D7}" dt="2023-08-31T16:38:45.533" v="3285" actId="5793"/>
          <ac:spMkLst>
            <pc:docMk/>
            <pc:sldMk cId="296545242" sldId="301"/>
            <ac:spMk id="2" creationId="{3ABADCF4-E8A6-19A4-A107-A4DFEF1377D9}"/>
          </ac:spMkLst>
        </pc:spChg>
        <pc:spChg chg="mod">
          <ac:chgData name="Matthew Gage" userId="6ae49e1b37186e8a" providerId="LiveId" clId="{21C5ECCC-6544-4DE8-8D83-CC85E07902D7}" dt="2023-08-31T16:39:46.288" v="3326" actId="27636"/>
          <ac:spMkLst>
            <pc:docMk/>
            <pc:sldMk cId="296545242" sldId="301"/>
            <ac:spMk id="3" creationId="{F8692154-30E4-AD72-5B0C-F3F28F5D0019}"/>
          </ac:spMkLst>
        </pc:spChg>
        <pc:spChg chg="mod">
          <ac:chgData name="Matthew Gage" userId="6ae49e1b37186e8a" providerId="LiveId" clId="{21C5ECCC-6544-4DE8-8D83-CC85E07902D7}" dt="2023-08-31T16:39:46.288" v="3327" actId="27636"/>
          <ac:spMkLst>
            <pc:docMk/>
            <pc:sldMk cId="296545242" sldId="301"/>
            <ac:spMk id="4" creationId="{F90D465C-089F-EB88-7845-7B413AAF65CC}"/>
          </ac:spMkLst>
        </pc:spChg>
      </pc:sldChg>
      <pc:sldChg chg="modSp new mod">
        <pc:chgData name="Matthew Gage" userId="6ae49e1b37186e8a" providerId="LiveId" clId="{21C5ECCC-6544-4DE8-8D83-CC85E07902D7}" dt="2023-08-31T16:42:13.878" v="3742" actId="20577"/>
        <pc:sldMkLst>
          <pc:docMk/>
          <pc:sldMk cId="4208531125" sldId="302"/>
        </pc:sldMkLst>
        <pc:spChg chg="mod">
          <ac:chgData name="Matthew Gage" userId="6ae49e1b37186e8a" providerId="LiveId" clId="{21C5ECCC-6544-4DE8-8D83-CC85E07902D7}" dt="2023-08-31T16:40:22.239" v="3358" actId="20577"/>
          <ac:spMkLst>
            <pc:docMk/>
            <pc:sldMk cId="4208531125" sldId="302"/>
            <ac:spMk id="2" creationId="{9B5793EA-20FB-B5FB-295E-7A720AD17C84}"/>
          </ac:spMkLst>
        </pc:spChg>
        <pc:spChg chg="mod">
          <ac:chgData name="Matthew Gage" userId="6ae49e1b37186e8a" providerId="LiveId" clId="{21C5ECCC-6544-4DE8-8D83-CC85E07902D7}" dt="2023-08-31T16:41:29.316" v="3601" actId="20577"/>
          <ac:spMkLst>
            <pc:docMk/>
            <pc:sldMk cId="4208531125" sldId="302"/>
            <ac:spMk id="3" creationId="{3C27A730-6924-EFC4-9655-37A0725E8952}"/>
          </ac:spMkLst>
        </pc:spChg>
        <pc:spChg chg="mod">
          <ac:chgData name="Matthew Gage" userId="6ae49e1b37186e8a" providerId="LiveId" clId="{21C5ECCC-6544-4DE8-8D83-CC85E07902D7}" dt="2023-08-31T16:42:13.878" v="3742" actId="20577"/>
          <ac:spMkLst>
            <pc:docMk/>
            <pc:sldMk cId="4208531125" sldId="302"/>
            <ac:spMk id="4" creationId="{016F53A9-9F3A-80F7-D290-AFDB60A0AB45}"/>
          </ac:spMkLst>
        </pc:spChg>
      </pc:sldChg>
      <pc:sldChg chg="addSp delSp modSp new mod">
        <pc:chgData name="Matthew Gage" userId="6ae49e1b37186e8a" providerId="LiveId" clId="{21C5ECCC-6544-4DE8-8D83-CC85E07902D7}" dt="2023-08-31T16:49:53.595" v="4157" actId="313"/>
        <pc:sldMkLst>
          <pc:docMk/>
          <pc:sldMk cId="3425957028" sldId="303"/>
        </pc:sldMkLst>
        <pc:spChg chg="mod">
          <ac:chgData name="Matthew Gage" userId="6ae49e1b37186e8a" providerId="LiveId" clId="{21C5ECCC-6544-4DE8-8D83-CC85E07902D7}" dt="2023-08-31T16:48:42.732" v="3985" actId="20577"/>
          <ac:spMkLst>
            <pc:docMk/>
            <pc:sldMk cId="3425957028" sldId="303"/>
            <ac:spMk id="2" creationId="{015FFAD5-A0EE-2EF4-0C03-3006B0294D14}"/>
          </ac:spMkLst>
        </pc:spChg>
        <pc:spChg chg="mod">
          <ac:chgData name="Matthew Gage" userId="6ae49e1b37186e8a" providerId="LiveId" clId="{21C5ECCC-6544-4DE8-8D83-CC85E07902D7}" dt="2023-08-31T16:49:53.595" v="4157" actId="313"/>
          <ac:spMkLst>
            <pc:docMk/>
            <pc:sldMk cId="3425957028" sldId="303"/>
            <ac:spMk id="3" creationId="{EAEBBB2C-C8FC-2A66-70A9-F75F60E3B020}"/>
          </ac:spMkLst>
        </pc:spChg>
        <pc:spChg chg="del">
          <ac:chgData name="Matthew Gage" userId="6ae49e1b37186e8a" providerId="LiveId" clId="{21C5ECCC-6544-4DE8-8D83-CC85E07902D7}" dt="2023-08-31T16:47:16.518" v="3892"/>
          <ac:spMkLst>
            <pc:docMk/>
            <pc:sldMk cId="3425957028" sldId="303"/>
            <ac:spMk id="4" creationId="{900D7157-65C0-B40F-BCA1-C9B03892999D}"/>
          </ac:spMkLst>
        </pc:spChg>
        <pc:picChg chg="add mod">
          <ac:chgData name="Matthew Gage" userId="6ae49e1b37186e8a" providerId="LiveId" clId="{21C5ECCC-6544-4DE8-8D83-CC85E07902D7}" dt="2023-08-31T16:47:16.518" v="3892"/>
          <ac:picMkLst>
            <pc:docMk/>
            <pc:sldMk cId="3425957028" sldId="303"/>
            <ac:picMk id="6" creationId="{DCF9D375-5537-D550-2C29-C95017BC99BE}"/>
          </ac:picMkLst>
        </pc:picChg>
      </pc:sldChg>
      <pc:sldChg chg="addSp delSp modSp new mod">
        <pc:chgData name="Matthew Gage" userId="6ae49e1b37186e8a" providerId="LiveId" clId="{21C5ECCC-6544-4DE8-8D83-CC85E07902D7}" dt="2023-08-31T16:53:56.663" v="4416"/>
        <pc:sldMkLst>
          <pc:docMk/>
          <pc:sldMk cId="1590398313" sldId="304"/>
        </pc:sldMkLst>
        <pc:spChg chg="mod">
          <ac:chgData name="Matthew Gage" userId="6ae49e1b37186e8a" providerId="LiveId" clId="{21C5ECCC-6544-4DE8-8D83-CC85E07902D7}" dt="2023-08-31T16:50:53.986" v="4191" actId="20577"/>
          <ac:spMkLst>
            <pc:docMk/>
            <pc:sldMk cId="1590398313" sldId="304"/>
            <ac:spMk id="2" creationId="{C07219F8-97F4-A70B-7A89-89AEEFEEC2CB}"/>
          </ac:spMkLst>
        </pc:spChg>
        <pc:spChg chg="del mod">
          <ac:chgData name="Matthew Gage" userId="6ae49e1b37186e8a" providerId="LiveId" clId="{21C5ECCC-6544-4DE8-8D83-CC85E07902D7}" dt="2023-08-31T16:51:49.313" v="4192"/>
          <ac:spMkLst>
            <pc:docMk/>
            <pc:sldMk cId="1590398313" sldId="304"/>
            <ac:spMk id="3" creationId="{352D58C1-11ED-7BEF-82AE-78F4484E861C}"/>
          </ac:spMkLst>
        </pc:spChg>
        <pc:spChg chg="mod">
          <ac:chgData name="Matthew Gage" userId="6ae49e1b37186e8a" providerId="LiveId" clId="{21C5ECCC-6544-4DE8-8D83-CC85E07902D7}" dt="2023-08-31T16:50:33.283" v="4171" actId="115"/>
          <ac:spMkLst>
            <pc:docMk/>
            <pc:sldMk cId="1590398313" sldId="304"/>
            <ac:spMk id="4" creationId="{81908690-3559-88CB-559C-50FC225DD4A8}"/>
          </ac:spMkLst>
        </pc:spChg>
        <pc:spChg chg="add del mod">
          <ac:chgData name="Matthew Gage" userId="6ae49e1b37186e8a" providerId="LiveId" clId="{21C5ECCC-6544-4DE8-8D83-CC85E07902D7}" dt="2023-08-31T16:53:56.663" v="4416"/>
          <ac:spMkLst>
            <pc:docMk/>
            <pc:sldMk cId="1590398313" sldId="304"/>
            <ac:spMk id="8" creationId="{213D2804-8322-CC0A-0E78-CA0B44286249}"/>
          </ac:spMkLst>
        </pc:spChg>
        <pc:picChg chg="add del mod">
          <ac:chgData name="Matthew Gage" userId="6ae49e1b37186e8a" providerId="LiveId" clId="{21C5ECCC-6544-4DE8-8D83-CC85E07902D7}" dt="2023-08-31T16:53:56.223" v="4415" actId="478"/>
          <ac:picMkLst>
            <pc:docMk/>
            <pc:sldMk cId="1590398313" sldId="304"/>
            <ac:picMk id="6" creationId="{67FC105E-2EAF-24C1-2FC5-AAD8C795344E}"/>
          </ac:picMkLst>
        </pc:picChg>
        <pc:picChg chg="add mod">
          <ac:chgData name="Matthew Gage" userId="6ae49e1b37186e8a" providerId="LiveId" clId="{21C5ECCC-6544-4DE8-8D83-CC85E07902D7}" dt="2023-08-31T16:53:56.663" v="4416"/>
          <ac:picMkLst>
            <pc:docMk/>
            <pc:sldMk cId="1590398313" sldId="304"/>
            <ac:picMk id="10" creationId="{4BCC1069-35CA-80C8-036E-F122234F3B61}"/>
          </ac:picMkLst>
        </pc:picChg>
      </pc:sldChg>
      <pc:sldChg chg="addSp delSp modSp new mod">
        <pc:chgData name="Matthew Gage" userId="6ae49e1b37186e8a" providerId="LiveId" clId="{21C5ECCC-6544-4DE8-8D83-CC85E07902D7}" dt="2023-08-31T16:53:50.251" v="4414"/>
        <pc:sldMkLst>
          <pc:docMk/>
          <pc:sldMk cId="1031816584" sldId="305"/>
        </pc:sldMkLst>
        <pc:spChg chg="mod">
          <ac:chgData name="Matthew Gage" userId="6ae49e1b37186e8a" providerId="LiveId" clId="{21C5ECCC-6544-4DE8-8D83-CC85E07902D7}" dt="2023-08-31T16:52:06.103" v="4208" actId="20577"/>
          <ac:spMkLst>
            <pc:docMk/>
            <pc:sldMk cId="1031816584" sldId="305"/>
            <ac:spMk id="2" creationId="{798D79BD-FF7E-D583-F7E1-52A4B38FF3B3}"/>
          </ac:spMkLst>
        </pc:spChg>
        <pc:spChg chg="mod">
          <ac:chgData name="Matthew Gage" userId="6ae49e1b37186e8a" providerId="LiveId" clId="{21C5ECCC-6544-4DE8-8D83-CC85E07902D7}" dt="2023-08-31T16:53:22.410" v="4413" actId="115"/>
          <ac:spMkLst>
            <pc:docMk/>
            <pc:sldMk cId="1031816584" sldId="305"/>
            <ac:spMk id="3" creationId="{1E9610F0-33BA-5691-9A95-FBE7065CB48F}"/>
          </ac:spMkLst>
        </pc:spChg>
        <pc:spChg chg="del">
          <ac:chgData name="Matthew Gage" userId="6ae49e1b37186e8a" providerId="LiveId" clId="{21C5ECCC-6544-4DE8-8D83-CC85E07902D7}" dt="2023-08-31T16:53:50.251" v="4414"/>
          <ac:spMkLst>
            <pc:docMk/>
            <pc:sldMk cId="1031816584" sldId="305"/>
            <ac:spMk id="4" creationId="{8A949087-B946-DAC9-6B08-A0833DF6F60E}"/>
          </ac:spMkLst>
        </pc:spChg>
        <pc:picChg chg="add mod">
          <ac:chgData name="Matthew Gage" userId="6ae49e1b37186e8a" providerId="LiveId" clId="{21C5ECCC-6544-4DE8-8D83-CC85E07902D7}" dt="2023-08-31T16:53:50.251" v="4414"/>
          <ac:picMkLst>
            <pc:docMk/>
            <pc:sldMk cId="1031816584" sldId="305"/>
            <ac:picMk id="5" creationId="{6209C4F9-A3C2-70F3-DDD2-ECED456FCB65}"/>
          </ac:picMkLst>
        </pc:picChg>
      </pc:sldChg>
      <pc:sldChg chg="addSp delSp modSp new mod">
        <pc:chgData name="Matthew Gage" userId="6ae49e1b37186e8a" providerId="LiveId" clId="{21C5ECCC-6544-4DE8-8D83-CC85E07902D7}" dt="2023-08-31T16:58:13.772" v="4613" actId="20577"/>
        <pc:sldMkLst>
          <pc:docMk/>
          <pc:sldMk cId="1592882226" sldId="306"/>
        </pc:sldMkLst>
        <pc:spChg chg="mod">
          <ac:chgData name="Matthew Gage" userId="6ae49e1b37186e8a" providerId="LiveId" clId="{21C5ECCC-6544-4DE8-8D83-CC85E07902D7}" dt="2023-08-31T16:54:57.320" v="4458" actId="20577"/>
          <ac:spMkLst>
            <pc:docMk/>
            <pc:sldMk cId="1592882226" sldId="306"/>
            <ac:spMk id="2" creationId="{D6C07164-3B8F-40BC-B6EB-7128EAFDF8BD}"/>
          </ac:spMkLst>
        </pc:spChg>
        <pc:spChg chg="mod">
          <ac:chgData name="Matthew Gage" userId="6ae49e1b37186e8a" providerId="LiveId" clId="{21C5ECCC-6544-4DE8-8D83-CC85E07902D7}" dt="2023-08-31T16:58:13.772" v="4613" actId="20577"/>
          <ac:spMkLst>
            <pc:docMk/>
            <pc:sldMk cId="1592882226" sldId="306"/>
            <ac:spMk id="3" creationId="{4E583B02-840B-AD94-B5CC-21FB3B99EAC0}"/>
          </ac:spMkLst>
        </pc:spChg>
        <pc:spChg chg="del">
          <ac:chgData name="Matthew Gage" userId="6ae49e1b37186e8a" providerId="LiveId" clId="{21C5ECCC-6544-4DE8-8D83-CC85E07902D7}" dt="2023-08-31T16:57:24.212" v="4506"/>
          <ac:spMkLst>
            <pc:docMk/>
            <pc:sldMk cId="1592882226" sldId="306"/>
            <ac:spMk id="4" creationId="{A7711A7F-62EC-C8EF-442E-4A56941D112D}"/>
          </ac:spMkLst>
        </pc:spChg>
        <pc:spChg chg="add del mod">
          <ac:chgData name="Matthew Gage" userId="6ae49e1b37186e8a" providerId="LiveId" clId="{21C5ECCC-6544-4DE8-8D83-CC85E07902D7}" dt="2023-08-31T16:57:35.308" v="4513"/>
          <ac:spMkLst>
            <pc:docMk/>
            <pc:sldMk cId="1592882226" sldId="306"/>
            <ac:spMk id="10" creationId="{FCB9F370-9F9F-20F9-F071-A4BFA5C7FE38}"/>
          </ac:spMkLst>
        </pc:spChg>
        <pc:picChg chg="add del mod">
          <ac:chgData name="Matthew Gage" userId="6ae49e1b37186e8a" providerId="LiveId" clId="{21C5ECCC-6544-4DE8-8D83-CC85E07902D7}" dt="2023-08-31T16:57:33.119" v="4511" actId="478"/>
          <ac:picMkLst>
            <pc:docMk/>
            <pc:sldMk cId="1592882226" sldId="306"/>
            <ac:picMk id="6" creationId="{6A448428-7A49-C8A2-D7DA-069151E9CBCC}"/>
          </ac:picMkLst>
        </pc:picChg>
        <pc:picChg chg="add del mod">
          <ac:chgData name="Matthew Gage" userId="6ae49e1b37186e8a" providerId="LiveId" clId="{21C5ECCC-6544-4DE8-8D83-CC85E07902D7}" dt="2023-08-31T16:57:34.507" v="4512" actId="21"/>
          <ac:picMkLst>
            <pc:docMk/>
            <pc:sldMk cId="1592882226" sldId="306"/>
            <ac:picMk id="8" creationId="{56191357-6A2B-FAFE-D2FD-6718AFAB9D26}"/>
          </ac:picMkLst>
        </pc:picChg>
        <pc:picChg chg="add mod">
          <ac:chgData name="Matthew Gage" userId="6ae49e1b37186e8a" providerId="LiveId" clId="{21C5ECCC-6544-4DE8-8D83-CC85E07902D7}" dt="2023-08-31T16:57:35.308" v="4513"/>
          <ac:picMkLst>
            <pc:docMk/>
            <pc:sldMk cId="1592882226" sldId="306"/>
            <ac:picMk id="11" creationId="{835A7BEB-3E9E-3C3F-AC41-8140ABD03E15}"/>
          </ac:picMkLst>
        </pc:picChg>
      </pc:sldChg>
      <pc:sldChg chg="modSp add mod">
        <pc:chgData name="Matthew Gage" userId="6ae49e1b37186e8a" providerId="LiveId" clId="{21C5ECCC-6544-4DE8-8D83-CC85E07902D7}" dt="2023-08-31T16:54:39.229" v="4432"/>
        <pc:sldMkLst>
          <pc:docMk/>
          <pc:sldMk cId="946597920" sldId="307"/>
        </pc:sldMkLst>
        <pc:spChg chg="mod">
          <ac:chgData name="Matthew Gage" userId="6ae49e1b37186e8a" providerId="LiveId" clId="{21C5ECCC-6544-4DE8-8D83-CC85E07902D7}" dt="2023-08-31T16:54:32.939" v="4431" actId="20577"/>
          <ac:spMkLst>
            <pc:docMk/>
            <pc:sldMk cId="946597920" sldId="307"/>
            <ac:spMk id="4" creationId="{57840B74-8EC6-2011-5243-35959FC24EFD}"/>
          </ac:spMkLst>
        </pc:spChg>
        <pc:spChg chg="mod">
          <ac:chgData name="Matthew Gage" userId="6ae49e1b37186e8a" providerId="LiveId" clId="{21C5ECCC-6544-4DE8-8D83-CC85E07902D7}" dt="2023-08-31T16:54:39.229" v="4432"/>
          <ac:spMkLst>
            <pc:docMk/>
            <pc:sldMk cId="946597920" sldId="307"/>
            <ac:spMk id="5" creationId="{4F7DBAEA-7C0C-2605-3897-3C34DA92C2A0}"/>
          </ac:spMkLst>
        </pc:spChg>
      </pc:sldChg>
      <pc:sldChg chg="addSp delSp modSp new mod">
        <pc:chgData name="Matthew Gage" userId="6ae49e1b37186e8a" providerId="LiveId" clId="{21C5ECCC-6544-4DE8-8D83-CC85E07902D7}" dt="2023-08-31T17:07:53.591" v="4916" actId="20577"/>
        <pc:sldMkLst>
          <pc:docMk/>
          <pc:sldMk cId="2893194863" sldId="308"/>
        </pc:sldMkLst>
        <pc:spChg chg="mod">
          <ac:chgData name="Matthew Gage" userId="6ae49e1b37186e8a" providerId="LiveId" clId="{21C5ECCC-6544-4DE8-8D83-CC85E07902D7}" dt="2023-08-31T17:03:18.247" v="4726" actId="20577"/>
          <ac:spMkLst>
            <pc:docMk/>
            <pc:sldMk cId="2893194863" sldId="308"/>
            <ac:spMk id="2" creationId="{E5FA021D-4ED0-8DAB-5412-BBD52F17FF2B}"/>
          </ac:spMkLst>
        </pc:spChg>
        <pc:spChg chg="mod">
          <ac:chgData name="Matthew Gage" userId="6ae49e1b37186e8a" providerId="LiveId" clId="{21C5ECCC-6544-4DE8-8D83-CC85E07902D7}" dt="2023-08-31T17:07:53.591" v="4916" actId="20577"/>
          <ac:spMkLst>
            <pc:docMk/>
            <pc:sldMk cId="2893194863" sldId="308"/>
            <ac:spMk id="3" creationId="{5F1C07D5-08D8-9EC0-294A-0C963E1DEE0B}"/>
          </ac:spMkLst>
        </pc:spChg>
        <pc:spChg chg="del">
          <ac:chgData name="Matthew Gage" userId="6ae49e1b37186e8a" providerId="LiveId" clId="{21C5ECCC-6544-4DE8-8D83-CC85E07902D7}" dt="2023-08-31T17:07:03.930" v="4897"/>
          <ac:spMkLst>
            <pc:docMk/>
            <pc:sldMk cId="2893194863" sldId="308"/>
            <ac:spMk id="4" creationId="{7646A133-8826-42F9-4E72-2D6A47A3989C}"/>
          </ac:spMkLst>
        </pc:spChg>
        <pc:spChg chg="add del mod">
          <ac:chgData name="Matthew Gage" userId="6ae49e1b37186e8a" providerId="LiveId" clId="{21C5ECCC-6544-4DE8-8D83-CC85E07902D7}" dt="2023-08-31T17:07:47.798" v="4913"/>
          <ac:spMkLst>
            <pc:docMk/>
            <pc:sldMk cId="2893194863" sldId="308"/>
            <ac:spMk id="10" creationId="{6AC66A27-443F-9F55-CC06-DD7CE6866115}"/>
          </ac:spMkLst>
        </pc:spChg>
        <pc:picChg chg="add del mod">
          <ac:chgData name="Matthew Gage" userId="6ae49e1b37186e8a" providerId="LiveId" clId="{21C5ECCC-6544-4DE8-8D83-CC85E07902D7}" dt="2023-08-31T17:07:45.908" v="4911" actId="478"/>
          <ac:picMkLst>
            <pc:docMk/>
            <pc:sldMk cId="2893194863" sldId="308"/>
            <ac:picMk id="6" creationId="{4B1A57DB-B70A-E43B-5C39-111E3603DDB6}"/>
          </ac:picMkLst>
        </pc:picChg>
        <pc:picChg chg="add del mod">
          <ac:chgData name="Matthew Gage" userId="6ae49e1b37186e8a" providerId="LiveId" clId="{21C5ECCC-6544-4DE8-8D83-CC85E07902D7}" dt="2023-08-31T17:07:46.996" v="4912" actId="21"/>
          <ac:picMkLst>
            <pc:docMk/>
            <pc:sldMk cId="2893194863" sldId="308"/>
            <ac:picMk id="8" creationId="{A14244AE-71B1-844F-F781-9DD78A2C9670}"/>
          </ac:picMkLst>
        </pc:picChg>
        <pc:picChg chg="add mod">
          <ac:chgData name="Matthew Gage" userId="6ae49e1b37186e8a" providerId="LiveId" clId="{21C5ECCC-6544-4DE8-8D83-CC85E07902D7}" dt="2023-08-31T17:07:47.798" v="4913"/>
          <ac:picMkLst>
            <pc:docMk/>
            <pc:sldMk cId="2893194863" sldId="308"/>
            <ac:picMk id="11" creationId="{9F99807B-9A68-EC62-CAF6-7FB6C3FBEE14}"/>
          </ac:picMkLst>
        </pc:picChg>
      </pc:sldChg>
      <pc:sldChg chg="addSp delSp modSp new mod modClrScheme chgLayout">
        <pc:chgData name="Matthew Gage" userId="6ae49e1b37186e8a" providerId="LiveId" clId="{21C5ECCC-6544-4DE8-8D83-CC85E07902D7}" dt="2023-08-31T17:02:58.321" v="4710" actId="692"/>
        <pc:sldMkLst>
          <pc:docMk/>
          <pc:sldMk cId="3125276512" sldId="309"/>
        </pc:sldMkLst>
        <pc:spChg chg="del mod ord">
          <ac:chgData name="Matthew Gage" userId="6ae49e1b37186e8a" providerId="LiveId" clId="{21C5ECCC-6544-4DE8-8D83-CC85E07902D7}" dt="2023-08-31T16:58:37.085" v="4616" actId="700"/>
          <ac:spMkLst>
            <pc:docMk/>
            <pc:sldMk cId="3125276512" sldId="309"/>
            <ac:spMk id="2" creationId="{037C209D-F2AD-B694-D210-7E61779C4BE0}"/>
          </ac:spMkLst>
        </pc:spChg>
        <pc:spChg chg="del mod ord">
          <ac:chgData name="Matthew Gage" userId="6ae49e1b37186e8a" providerId="LiveId" clId="{21C5ECCC-6544-4DE8-8D83-CC85E07902D7}" dt="2023-08-31T16:58:37.085" v="4616" actId="700"/>
          <ac:spMkLst>
            <pc:docMk/>
            <pc:sldMk cId="3125276512" sldId="309"/>
            <ac:spMk id="3" creationId="{BD90C7AE-971E-804E-F6BE-5DD4FA35BBBA}"/>
          </ac:spMkLst>
        </pc:spChg>
        <pc:spChg chg="add mod ord">
          <ac:chgData name="Matthew Gage" userId="6ae49e1b37186e8a" providerId="LiveId" clId="{21C5ECCC-6544-4DE8-8D83-CC85E07902D7}" dt="2023-08-31T16:58:50.567" v="4622" actId="20577"/>
          <ac:spMkLst>
            <pc:docMk/>
            <pc:sldMk cId="3125276512" sldId="309"/>
            <ac:spMk id="4" creationId="{3D78F8CD-E8D0-0F8B-39FB-49AFB7195708}"/>
          </ac:spMkLst>
        </pc:spChg>
        <pc:spChg chg="add del mod ord">
          <ac:chgData name="Matthew Gage" userId="6ae49e1b37186e8a" providerId="LiveId" clId="{21C5ECCC-6544-4DE8-8D83-CC85E07902D7}" dt="2023-08-31T16:59:04.338" v="4624" actId="1957"/>
          <ac:spMkLst>
            <pc:docMk/>
            <pc:sldMk cId="3125276512" sldId="309"/>
            <ac:spMk id="5" creationId="{3CEB755F-FBFC-2028-515F-B129D12111B5}"/>
          </ac:spMkLst>
        </pc:spChg>
        <pc:graphicFrameChg chg="add mod">
          <ac:chgData name="Matthew Gage" userId="6ae49e1b37186e8a" providerId="LiveId" clId="{21C5ECCC-6544-4DE8-8D83-CC85E07902D7}" dt="2023-08-31T17:02:58.321" v="4710" actId="692"/>
          <ac:graphicFrameMkLst>
            <pc:docMk/>
            <pc:sldMk cId="3125276512" sldId="309"/>
            <ac:graphicFrameMk id="8" creationId="{EEF3D54F-0AC4-6C92-3B23-300D303BF4A7}"/>
          </ac:graphicFrameMkLst>
        </pc:graphicFrameChg>
      </pc:sldChg>
      <pc:sldChg chg="delSp modSp add mod">
        <pc:chgData name="Matthew Gage" userId="6ae49e1b37186e8a" providerId="LiveId" clId="{21C5ECCC-6544-4DE8-8D83-CC85E07902D7}" dt="2023-08-31T17:09:59.088" v="5234" actId="20577"/>
        <pc:sldMkLst>
          <pc:docMk/>
          <pc:sldMk cId="4127216783" sldId="310"/>
        </pc:sldMkLst>
        <pc:spChg chg="mod">
          <ac:chgData name="Matthew Gage" userId="6ae49e1b37186e8a" providerId="LiveId" clId="{21C5ECCC-6544-4DE8-8D83-CC85E07902D7}" dt="2023-08-31T17:09:59.088" v="5234" actId="20577"/>
          <ac:spMkLst>
            <pc:docMk/>
            <pc:sldMk cId="4127216783" sldId="310"/>
            <ac:spMk id="3" creationId="{5F1C07D5-08D8-9EC0-294A-0C963E1DEE0B}"/>
          </ac:spMkLst>
        </pc:spChg>
        <pc:picChg chg="del">
          <ac:chgData name="Matthew Gage" userId="6ae49e1b37186e8a" providerId="LiveId" clId="{21C5ECCC-6544-4DE8-8D83-CC85E07902D7}" dt="2023-08-31T17:07:58.141" v="4917" actId="478"/>
          <ac:picMkLst>
            <pc:docMk/>
            <pc:sldMk cId="4127216783" sldId="310"/>
            <ac:picMk id="8" creationId="{A14244AE-71B1-844F-F781-9DD78A2C9670}"/>
          </ac:picMkLst>
        </pc:picChg>
      </pc:sldChg>
      <pc:sldChg chg="addSp delSp modSp new mod">
        <pc:chgData name="Matthew Gage" userId="6ae49e1b37186e8a" providerId="LiveId" clId="{21C5ECCC-6544-4DE8-8D83-CC85E07902D7}" dt="2023-08-31T17:16:19.272" v="5441"/>
        <pc:sldMkLst>
          <pc:docMk/>
          <pc:sldMk cId="1425660342" sldId="311"/>
        </pc:sldMkLst>
        <pc:spChg chg="mod">
          <ac:chgData name="Matthew Gage" userId="6ae49e1b37186e8a" providerId="LiveId" clId="{21C5ECCC-6544-4DE8-8D83-CC85E07902D7}" dt="2023-08-31T17:10:23.864" v="5267" actId="20577"/>
          <ac:spMkLst>
            <pc:docMk/>
            <pc:sldMk cId="1425660342" sldId="311"/>
            <ac:spMk id="2" creationId="{DB6D6755-1937-DA78-663F-C2D469374236}"/>
          </ac:spMkLst>
        </pc:spChg>
        <pc:spChg chg="mod">
          <ac:chgData name="Matthew Gage" userId="6ae49e1b37186e8a" providerId="LiveId" clId="{21C5ECCC-6544-4DE8-8D83-CC85E07902D7}" dt="2023-08-31T17:11:27.766" v="5440" actId="20577"/>
          <ac:spMkLst>
            <pc:docMk/>
            <pc:sldMk cId="1425660342" sldId="311"/>
            <ac:spMk id="3" creationId="{61547F44-3B28-CF0D-97A6-01D59C82BDB1}"/>
          </ac:spMkLst>
        </pc:spChg>
        <pc:spChg chg="del">
          <ac:chgData name="Matthew Gage" userId="6ae49e1b37186e8a" providerId="LiveId" clId="{21C5ECCC-6544-4DE8-8D83-CC85E07902D7}" dt="2023-08-31T17:16:19.272" v="5441"/>
          <ac:spMkLst>
            <pc:docMk/>
            <pc:sldMk cId="1425660342" sldId="311"/>
            <ac:spMk id="4" creationId="{305CD615-9523-E4FD-5CE2-670EA8191F93}"/>
          </ac:spMkLst>
        </pc:spChg>
        <pc:picChg chg="add mod">
          <ac:chgData name="Matthew Gage" userId="6ae49e1b37186e8a" providerId="LiveId" clId="{21C5ECCC-6544-4DE8-8D83-CC85E07902D7}" dt="2023-08-31T17:16:19.272" v="5441"/>
          <ac:picMkLst>
            <pc:docMk/>
            <pc:sldMk cId="1425660342" sldId="311"/>
            <ac:picMk id="6" creationId="{DEFEEDEF-9292-34C7-0CB3-C48365ECBC44}"/>
          </ac:picMkLst>
        </pc:picChg>
      </pc:sldChg>
      <pc:sldChg chg="addSp delSp modSp new mod">
        <pc:chgData name="Matthew Gage" userId="6ae49e1b37186e8a" providerId="LiveId" clId="{21C5ECCC-6544-4DE8-8D83-CC85E07902D7}" dt="2023-08-31T17:22:40.631" v="5699" actId="20577"/>
        <pc:sldMkLst>
          <pc:docMk/>
          <pc:sldMk cId="1330671042" sldId="312"/>
        </pc:sldMkLst>
        <pc:spChg chg="mod">
          <ac:chgData name="Matthew Gage" userId="6ae49e1b37186e8a" providerId="LiveId" clId="{21C5ECCC-6544-4DE8-8D83-CC85E07902D7}" dt="2023-08-31T17:21:53.408" v="5540" actId="20577"/>
          <ac:spMkLst>
            <pc:docMk/>
            <pc:sldMk cId="1330671042" sldId="312"/>
            <ac:spMk id="2" creationId="{3289EB12-AAEA-4E25-914F-9E32552B2288}"/>
          </ac:spMkLst>
        </pc:spChg>
        <pc:spChg chg="mod">
          <ac:chgData name="Matthew Gage" userId="6ae49e1b37186e8a" providerId="LiveId" clId="{21C5ECCC-6544-4DE8-8D83-CC85E07902D7}" dt="2023-08-31T17:22:40.631" v="5699" actId="20577"/>
          <ac:spMkLst>
            <pc:docMk/>
            <pc:sldMk cId="1330671042" sldId="312"/>
            <ac:spMk id="3" creationId="{12BB4CB3-04D7-978E-66B0-A72B7761C929}"/>
          </ac:spMkLst>
        </pc:spChg>
        <pc:spChg chg="del">
          <ac:chgData name="Matthew Gage" userId="6ae49e1b37186e8a" providerId="LiveId" clId="{21C5ECCC-6544-4DE8-8D83-CC85E07902D7}" dt="2023-08-31T17:18:33.668" v="5464"/>
          <ac:spMkLst>
            <pc:docMk/>
            <pc:sldMk cId="1330671042" sldId="312"/>
            <ac:spMk id="4" creationId="{ADC39EB3-6F58-10E8-D993-2F752B92C3B2}"/>
          </ac:spMkLst>
        </pc:spChg>
        <pc:picChg chg="add mod">
          <ac:chgData name="Matthew Gage" userId="6ae49e1b37186e8a" providerId="LiveId" clId="{21C5ECCC-6544-4DE8-8D83-CC85E07902D7}" dt="2023-08-31T17:18:33.668" v="5464"/>
          <ac:picMkLst>
            <pc:docMk/>
            <pc:sldMk cId="1330671042" sldId="312"/>
            <ac:picMk id="6" creationId="{12EE71AC-44E5-B7C0-0C69-09F0A487A79C}"/>
          </ac:picMkLst>
        </pc:picChg>
      </pc:sldChg>
      <pc:sldChg chg="modSp add mod">
        <pc:chgData name="Matthew Gage" userId="6ae49e1b37186e8a" providerId="LiveId" clId="{21C5ECCC-6544-4DE8-8D83-CC85E07902D7}" dt="2023-08-31T17:16:47.576" v="5463" actId="20577"/>
        <pc:sldMkLst>
          <pc:docMk/>
          <pc:sldMk cId="1460610989" sldId="313"/>
        </pc:sldMkLst>
        <pc:spChg chg="mod">
          <ac:chgData name="Matthew Gage" userId="6ae49e1b37186e8a" providerId="LiveId" clId="{21C5ECCC-6544-4DE8-8D83-CC85E07902D7}" dt="2023-08-31T17:16:41.340" v="5445" actId="20577"/>
          <ac:spMkLst>
            <pc:docMk/>
            <pc:sldMk cId="1460610989" sldId="313"/>
            <ac:spMk id="4" creationId="{57840B74-8EC6-2011-5243-35959FC24EFD}"/>
          </ac:spMkLst>
        </pc:spChg>
        <pc:spChg chg="mod">
          <ac:chgData name="Matthew Gage" userId="6ae49e1b37186e8a" providerId="LiveId" clId="{21C5ECCC-6544-4DE8-8D83-CC85E07902D7}" dt="2023-08-31T17:16:47.576" v="5463" actId="20577"/>
          <ac:spMkLst>
            <pc:docMk/>
            <pc:sldMk cId="1460610989" sldId="313"/>
            <ac:spMk id="5" creationId="{4F7DBAEA-7C0C-2605-3897-3C34DA92C2A0}"/>
          </ac:spMkLst>
        </pc:spChg>
      </pc:sldChg>
      <pc:sldChg chg="addSp delSp modSp new mod">
        <pc:chgData name="Matthew Gage" userId="6ae49e1b37186e8a" providerId="LiveId" clId="{21C5ECCC-6544-4DE8-8D83-CC85E07902D7}" dt="2023-08-31T17:26:29.797" v="5963" actId="20577"/>
        <pc:sldMkLst>
          <pc:docMk/>
          <pc:sldMk cId="3872545684" sldId="314"/>
        </pc:sldMkLst>
        <pc:spChg chg="mod">
          <ac:chgData name="Matthew Gage" userId="6ae49e1b37186e8a" providerId="LiveId" clId="{21C5ECCC-6544-4DE8-8D83-CC85E07902D7}" dt="2023-08-31T17:24:01.277" v="5720" actId="20577"/>
          <ac:spMkLst>
            <pc:docMk/>
            <pc:sldMk cId="3872545684" sldId="314"/>
            <ac:spMk id="2" creationId="{89F61B29-3CBF-15A7-2248-399E5EBB81DA}"/>
          </ac:spMkLst>
        </pc:spChg>
        <pc:spChg chg="mod">
          <ac:chgData name="Matthew Gage" userId="6ae49e1b37186e8a" providerId="LiveId" clId="{21C5ECCC-6544-4DE8-8D83-CC85E07902D7}" dt="2023-08-31T17:26:29.797" v="5963" actId="20577"/>
          <ac:spMkLst>
            <pc:docMk/>
            <pc:sldMk cId="3872545684" sldId="314"/>
            <ac:spMk id="3" creationId="{CE38F79A-CF59-93A6-ABA5-605AD7CEDDBA}"/>
          </ac:spMkLst>
        </pc:spChg>
        <pc:spChg chg="del">
          <ac:chgData name="Matthew Gage" userId="6ae49e1b37186e8a" providerId="LiveId" clId="{21C5ECCC-6544-4DE8-8D83-CC85E07902D7}" dt="2023-08-31T17:23:55.510" v="5701"/>
          <ac:spMkLst>
            <pc:docMk/>
            <pc:sldMk cId="3872545684" sldId="314"/>
            <ac:spMk id="4" creationId="{0BD40690-C5A8-ACA9-A761-EEC763C40DEB}"/>
          </ac:spMkLst>
        </pc:spChg>
        <pc:picChg chg="add mod">
          <ac:chgData name="Matthew Gage" userId="6ae49e1b37186e8a" providerId="LiveId" clId="{21C5ECCC-6544-4DE8-8D83-CC85E07902D7}" dt="2023-08-31T17:23:55.510" v="5701"/>
          <ac:picMkLst>
            <pc:docMk/>
            <pc:sldMk cId="3872545684" sldId="314"/>
            <ac:picMk id="6" creationId="{178A5AA1-6526-2CA3-83B2-5592A2F1F6C7}"/>
          </ac:picMkLst>
        </pc:picChg>
      </pc:sldChg>
      <pc:sldChg chg="addSp delSp modSp new mod">
        <pc:chgData name="Matthew Gage" userId="6ae49e1b37186e8a" providerId="LiveId" clId="{21C5ECCC-6544-4DE8-8D83-CC85E07902D7}" dt="2023-08-31T17:35:13.110" v="6223"/>
        <pc:sldMkLst>
          <pc:docMk/>
          <pc:sldMk cId="3205124214" sldId="315"/>
        </pc:sldMkLst>
        <pc:spChg chg="mod">
          <ac:chgData name="Matthew Gage" userId="6ae49e1b37186e8a" providerId="LiveId" clId="{21C5ECCC-6544-4DE8-8D83-CC85E07902D7}" dt="2023-08-31T17:27:01.294" v="6005" actId="20577"/>
          <ac:spMkLst>
            <pc:docMk/>
            <pc:sldMk cId="3205124214" sldId="315"/>
            <ac:spMk id="2" creationId="{B34266D5-57D4-58FA-66D2-C8A7632DB2A5}"/>
          </ac:spMkLst>
        </pc:spChg>
        <pc:spChg chg="mod">
          <ac:chgData name="Matthew Gage" userId="6ae49e1b37186e8a" providerId="LiveId" clId="{21C5ECCC-6544-4DE8-8D83-CC85E07902D7}" dt="2023-08-31T17:29:36.476" v="6222" actId="20577"/>
          <ac:spMkLst>
            <pc:docMk/>
            <pc:sldMk cId="3205124214" sldId="315"/>
            <ac:spMk id="3" creationId="{6621D465-198A-1380-3A42-3E1BA92777CD}"/>
          </ac:spMkLst>
        </pc:spChg>
        <pc:spChg chg="del">
          <ac:chgData name="Matthew Gage" userId="6ae49e1b37186e8a" providerId="LiveId" clId="{21C5ECCC-6544-4DE8-8D83-CC85E07902D7}" dt="2023-08-31T17:35:13.110" v="6223"/>
          <ac:spMkLst>
            <pc:docMk/>
            <pc:sldMk cId="3205124214" sldId="315"/>
            <ac:spMk id="4" creationId="{F560D0DF-5A2C-4230-A216-F2876EF847ED}"/>
          </ac:spMkLst>
        </pc:spChg>
        <pc:picChg chg="add mod">
          <ac:chgData name="Matthew Gage" userId="6ae49e1b37186e8a" providerId="LiveId" clId="{21C5ECCC-6544-4DE8-8D83-CC85E07902D7}" dt="2023-08-31T17:35:13.110" v="6223"/>
          <ac:picMkLst>
            <pc:docMk/>
            <pc:sldMk cId="3205124214" sldId="315"/>
            <ac:picMk id="6" creationId="{D99AF72D-FA43-2714-07FC-1C1C33B1ADD8}"/>
          </ac:picMkLst>
        </pc:picChg>
      </pc:sldChg>
      <pc:sldChg chg="modSp add mod">
        <pc:chgData name="Matthew Gage" userId="6ae49e1b37186e8a" providerId="LiveId" clId="{21C5ECCC-6544-4DE8-8D83-CC85E07902D7}" dt="2023-08-31T17:26:43.558" v="5984" actId="20577"/>
        <pc:sldMkLst>
          <pc:docMk/>
          <pc:sldMk cId="2542520124" sldId="316"/>
        </pc:sldMkLst>
        <pc:spChg chg="mod">
          <ac:chgData name="Matthew Gage" userId="6ae49e1b37186e8a" providerId="LiveId" clId="{21C5ECCC-6544-4DE8-8D83-CC85E07902D7}" dt="2023-08-31T17:25:42.169" v="5913" actId="20577"/>
          <ac:spMkLst>
            <pc:docMk/>
            <pc:sldMk cId="2542520124" sldId="316"/>
            <ac:spMk id="4" creationId="{57840B74-8EC6-2011-5243-35959FC24EFD}"/>
          </ac:spMkLst>
        </pc:spChg>
        <pc:spChg chg="mod">
          <ac:chgData name="Matthew Gage" userId="6ae49e1b37186e8a" providerId="LiveId" clId="{21C5ECCC-6544-4DE8-8D83-CC85E07902D7}" dt="2023-08-31T17:26:43.558" v="5984" actId="20577"/>
          <ac:spMkLst>
            <pc:docMk/>
            <pc:sldMk cId="2542520124" sldId="316"/>
            <ac:spMk id="5" creationId="{4F7DBAEA-7C0C-2605-3897-3C34DA92C2A0}"/>
          </ac:spMkLst>
        </pc:spChg>
      </pc:sldChg>
      <pc:sldChg chg="addSp delSp modSp new mod ord">
        <pc:chgData name="Matthew Gage" userId="6ae49e1b37186e8a" providerId="LiveId" clId="{21C5ECCC-6544-4DE8-8D83-CC85E07902D7}" dt="2023-08-31T17:38:40.984" v="6527"/>
        <pc:sldMkLst>
          <pc:docMk/>
          <pc:sldMk cId="4190818123" sldId="317"/>
        </pc:sldMkLst>
        <pc:spChg chg="mod">
          <ac:chgData name="Matthew Gage" userId="6ae49e1b37186e8a" providerId="LiveId" clId="{21C5ECCC-6544-4DE8-8D83-CC85E07902D7}" dt="2023-08-31T17:36:38.895" v="6244" actId="20577"/>
          <ac:spMkLst>
            <pc:docMk/>
            <pc:sldMk cId="4190818123" sldId="317"/>
            <ac:spMk id="2" creationId="{31F35C77-F351-B0F0-B306-50142D473E53}"/>
          </ac:spMkLst>
        </pc:spChg>
        <pc:spChg chg="mod">
          <ac:chgData name="Matthew Gage" userId="6ae49e1b37186e8a" providerId="LiveId" clId="{21C5ECCC-6544-4DE8-8D83-CC85E07902D7}" dt="2023-08-31T17:38:16.473" v="6526" actId="20577"/>
          <ac:spMkLst>
            <pc:docMk/>
            <pc:sldMk cId="4190818123" sldId="317"/>
            <ac:spMk id="3" creationId="{1477154A-07B3-2BF5-4E2C-D3B33C8CE708}"/>
          </ac:spMkLst>
        </pc:spChg>
        <pc:spChg chg="del">
          <ac:chgData name="Matthew Gage" userId="6ae49e1b37186e8a" providerId="LiveId" clId="{21C5ECCC-6544-4DE8-8D83-CC85E07902D7}" dt="2023-08-31T17:38:40.984" v="6527"/>
          <ac:spMkLst>
            <pc:docMk/>
            <pc:sldMk cId="4190818123" sldId="317"/>
            <ac:spMk id="4" creationId="{2CBBAEAC-BC6A-B4C7-7457-B1EB08D1455A}"/>
          </ac:spMkLst>
        </pc:spChg>
        <pc:picChg chg="add mod">
          <ac:chgData name="Matthew Gage" userId="6ae49e1b37186e8a" providerId="LiveId" clId="{21C5ECCC-6544-4DE8-8D83-CC85E07902D7}" dt="2023-08-31T17:38:40.984" v="6527"/>
          <ac:picMkLst>
            <pc:docMk/>
            <pc:sldMk cId="4190818123" sldId="317"/>
            <ac:picMk id="6" creationId="{32F39AA3-0DE2-55F0-5C25-E26060E160D0}"/>
          </ac:picMkLst>
        </pc:picChg>
      </pc:sldChg>
      <pc:sldChg chg="addSp delSp modSp new mod">
        <pc:chgData name="Matthew Gage" userId="6ae49e1b37186e8a" providerId="LiveId" clId="{21C5ECCC-6544-4DE8-8D83-CC85E07902D7}" dt="2023-08-31T17:42:01.846" v="6777"/>
        <pc:sldMkLst>
          <pc:docMk/>
          <pc:sldMk cId="3376122496" sldId="318"/>
        </pc:sldMkLst>
        <pc:spChg chg="mod">
          <ac:chgData name="Matthew Gage" userId="6ae49e1b37186e8a" providerId="LiveId" clId="{21C5ECCC-6544-4DE8-8D83-CC85E07902D7}" dt="2023-08-31T17:39:03.518" v="6547" actId="20577"/>
          <ac:spMkLst>
            <pc:docMk/>
            <pc:sldMk cId="3376122496" sldId="318"/>
            <ac:spMk id="2" creationId="{A7281F4B-A750-13CD-02EA-8EA08AA794DD}"/>
          </ac:spMkLst>
        </pc:spChg>
        <pc:spChg chg="mod">
          <ac:chgData name="Matthew Gage" userId="6ae49e1b37186e8a" providerId="LiveId" clId="{21C5ECCC-6544-4DE8-8D83-CC85E07902D7}" dt="2023-08-31T17:40:12.895" v="6776" actId="20577"/>
          <ac:spMkLst>
            <pc:docMk/>
            <pc:sldMk cId="3376122496" sldId="318"/>
            <ac:spMk id="3" creationId="{F2241EBD-4981-CCD0-246F-627D04E4F3BF}"/>
          </ac:spMkLst>
        </pc:spChg>
        <pc:spChg chg="del">
          <ac:chgData name="Matthew Gage" userId="6ae49e1b37186e8a" providerId="LiveId" clId="{21C5ECCC-6544-4DE8-8D83-CC85E07902D7}" dt="2023-08-31T17:42:01.846" v="6777"/>
          <ac:spMkLst>
            <pc:docMk/>
            <pc:sldMk cId="3376122496" sldId="318"/>
            <ac:spMk id="4" creationId="{0AB38602-CF43-22BC-657D-48FFEAFDA502}"/>
          </ac:spMkLst>
        </pc:spChg>
        <pc:picChg chg="add mod">
          <ac:chgData name="Matthew Gage" userId="6ae49e1b37186e8a" providerId="LiveId" clId="{21C5ECCC-6544-4DE8-8D83-CC85E07902D7}" dt="2023-08-31T17:42:01.846" v="6777"/>
          <ac:picMkLst>
            <pc:docMk/>
            <pc:sldMk cId="3376122496" sldId="318"/>
            <ac:picMk id="6" creationId="{8B741581-D3BA-3031-A571-09AB8CDC20B5}"/>
          </ac:picMkLst>
        </pc:picChg>
      </pc:sldChg>
    </pc:docChg>
  </pc:docChgLst>
  <pc:docChgLst>
    <pc:chgData name="Matthew Gage" userId="6ae49e1b37186e8a" providerId="LiveId" clId="{18AC6D50-352B-4CC6-9541-1C73FDC4338D}"/>
    <pc:docChg chg="undo custSel addSld delSld modSld">
      <pc:chgData name="Matthew Gage" userId="6ae49e1b37186e8a" providerId="LiveId" clId="{18AC6D50-352B-4CC6-9541-1C73FDC4338D}" dt="2023-09-22T21:39:22.755" v="5412" actId="27636"/>
      <pc:docMkLst>
        <pc:docMk/>
      </pc:docMkLst>
      <pc:sldChg chg="modSp mod">
        <pc:chgData name="Matthew Gage" userId="6ae49e1b37186e8a" providerId="LiveId" clId="{18AC6D50-352B-4CC6-9541-1C73FDC4338D}" dt="2023-09-22T19:50:48.476" v="40" actId="20577"/>
        <pc:sldMkLst>
          <pc:docMk/>
          <pc:sldMk cId="3434294074" sldId="256"/>
        </pc:sldMkLst>
        <pc:spChg chg="mod">
          <ac:chgData name="Matthew Gage" userId="6ae49e1b37186e8a" providerId="LiveId" clId="{18AC6D50-352B-4CC6-9541-1C73FDC4338D}" dt="2023-09-22T19:50:48.476" v="40" actId="20577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18AC6D50-352B-4CC6-9541-1C73FDC4338D}" dt="2023-09-22T19:50:31.690" v="10" actId="20577"/>
          <ac:spMkLst>
            <pc:docMk/>
            <pc:sldMk cId="3434294074" sldId="256"/>
            <ac:spMk id="3" creationId="{DF2CDFB2-7FF7-21BB-4756-1315C7B767CF}"/>
          </ac:spMkLst>
        </pc:spChg>
      </pc:sldChg>
      <pc:sldChg chg="modSp mod">
        <pc:chgData name="Matthew Gage" userId="6ae49e1b37186e8a" providerId="LiveId" clId="{18AC6D50-352B-4CC6-9541-1C73FDC4338D}" dt="2023-09-22T19:55:07.478" v="82" actId="20577"/>
        <pc:sldMkLst>
          <pc:docMk/>
          <pc:sldMk cId="3469559777" sldId="260"/>
        </pc:sldMkLst>
        <pc:spChg chg="mod">
          <ac:chgData name="Matthew Gage" userId="6ae49e1b37186e8a" providerId="LiveId" clId="{18AC6D50-352B-4CC6-9541-1C73FDC4338D}" dt="2023-09-22T19:54:58.484" v="50" actId="20577"/>
          <ac:spMkLst>
            <pc:docMk/>
            <pc:sldMk cId="3469559777" sldId="260"/>
            <ac:spMk id="4" creationId="{57840B74-8EC6-2011-5243-35959FC24EFD}"/>
          </ac:spMkLst>
        </pc:spChg>
        <pc:spChg chg="mod">
          <ac:chgData name="Matthew Gage" userId="6ae49e1b37186e8a" providerId="LiveId" clId="{18AC6D50-352B-4CC6-9541-1C73FDC4338D}" dt="2023-09-22T19:55:07.478" v="82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addSp modSp add del mod modAnim">
        <pc:chgData name="Matthew Gage" userId="6ae49e1b37186e8a" providerId="LiveId" clId="{18AC6D50-352B-4CC6-9541-1C73FDC4338D}" dt="2023-09-22T21:39:22.755" v="5412" actId="27636"/>
        <pc:sldMkLst>
          <pc:docMk/>
          <pc:sldMk cId="2812737610" sldId="286"/>
        </pc:sldMkLst>
        <pc:spChg chg="mod">
          <ac:chgData name="Matthew Gage" userId="6ae49e1b37186e8a" providerId="LiveId" clId="{18AC6D50-352B-4CC6-9541-1C73FDC4338D}" dt="2023-09-22T21:39:22.755" v="5412" actId="27636"/>
          <ac:spMkLst>
            <pc:docMk/>
            <pc:sldMk cId="2812737610" sldId="286"/>
            <ac:spMk id="2" creationId="{8EFF9CAC-0CE5-8C16-0196-70F01097D84C}"/>
          </ac:spMkLst>
        </pc:spChg>
        <pc:picChg chg="add mod">
          <ac:chgData name="Matthew Gage" userId="6ae49e1b37186e8a" providerId="LiveId" clId="{18AC6D50-352B-4CC6-9541-1C73FDC4338D}" dt="2023-09-22T21:38:17.397" v="5382"/>
          <ac:picMkLst>
            <pc:docMk/>
            <pc:sldMk cId="2812737610" sldId="286"/>
            <ac:picMk id="3" creationId="{E777CBFC-A1BD-BC79-D509-E6FEDD3ACF9C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780495285" sldId="288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645070497" sldId="290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482355257" sldId="292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905790822" sldId="294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3287041715" sldId="295"/>
        </pc:sldMkLst>
      </pc:sldChg>
      <pc:sldChg chg="addSp delSp modSp add mod setBg delDesignElem">
        <pc:chgData name="Matthew Gage" userId="6ae49e1b37186e8a" providerId="LiveId" clId="{18AC6D50-352B-4CC6-9541-1C73FDC4338D}" dt="2023-09-22T19:54:41.611" v="46" actId="26606"/>
        <pc:sldMkLst>
          <pc:docMk/>
          <pc:sldMk cId="43560679" sldId="296"/>
        </pc:sldMkLst>
        <pc:spChg chg="add">
          <ac:chgData name="Matthew Gage" userId="6ae49e1b37186e8a" providerId="LiveId" clId="{18AC6D50-352B-4CC6-9541-1C73FDC4338D}" dt="2023-09-22T19:54:41.611" v="46" actId="26606"/>
          <ac:spMkLst>
            <pc:docMk/>
            <pc:sldMk cId="43560679" sldId="296"/>
            <ac:spMk id="8" creationId="{23E3CED3-8830-45C9-8D6C-F4ECADD4F114}"/>
          </ac:spMkLst>
        </pc:spChg>
        <pc:spChg chg="add">
          <ac:chgData name="Matthew Gage" userId="6ae49e1b37186e8a" providerId="LiveId" clId="{18AC6D50-352B-4CC6-9541-1C73FDC4338D}" dt="2023-09-22T19:54:41.611" v="46" actId="26606"/>
          <ac:spMkLst>
            <pc:docMk/>
            <pc:sldMk cId="43560679" sldId="296"/>
            <ac:spMk id="10" creationId="{66F2D62A-C66C-42DF-8C05-99B0B1A8BED0}"/>
          </ac:spMkLst>
        </pc:spChg>
        <pc:spChg chg="del">
          <ac:chgData name="Matthew Gage" userId="6ae49e1b37186e8a" providerId="LiveId" clId="{18AC6D50-352B-4CC6-9541-1C73FDC4338D}" dt="2023-09-22T19:54:30.532" v="43"/>
          <ac:spMkLst>
            <pc:docMk/>
            <pc:sldMk cId="43560679" sldId="296"/>
            <ac:spMk id="22" creationId="{23E3CED3-8830-45C9-8D6C-F4ECADD4F114}"/>
          </ac:spMkLst>
        </pc:spChg>
        <pc:spChg chg="del">
          <ac:chgData name="Matthew Gage" userId="6ae49e1b37186e8a" providerId="LiveId" clId="{18AC6D50-352B-4CC6-9541-1C73FDC4338D}" dt="2023-09-22T19:54:30.532" v="43"/>
          <ac:spMkLst>
            <pc:docMk/>
            <pc:sldMk cId="43560679" sldId="296"/>
            <ac:spMk id="23" creationId="{66F2D62A-C66C-42DF-8C05-99B0B1A8BED0}"/>
          </ac:spMkLst>
        </pc:spChg>
        <pc:picChg chg="add mod">
          <ac:chgData name="Matthew Gage" userId="6ae49e1b37186e8a" providerId="LiveId" clId="{18AC6D50-352B-4CC6-9541-1C73FDC4338D}" dt="2023-09-22T19:54:41.611" v="46" actId="26606"/>
          <ac:picMkLst>
            <pc:docMk/>
            <pc:sldMk cId="43560679" sldId="296"/>
            <ac:picMk id="3" creationId="{C99293C6-3CA3-F58B-9432-6A874EAD6FF5}"/>
          </ac:picMkLst>
        </pc:picChg>
        <pc:picChg chg="del">
          <ac:chgData name="Matthew Gage" userId="6ae49e1b37186e8a" providerId="LiveId" clId="{18AC6D50-352B-4CC6-9541-1C73FDC4338D}" dt="2023-09-22T19:54:32.826" v="44" actId="478"/>
          <ac:picMkLst>
            <pc:docMk/>
            <pc:sldMk cId="43560679" sldId="296"/>
            <ac:picMk id="7" creationId="{7B2703BB-CA95-7CFE-A54B-3D75AF1FBB2E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3972750119" sldId="296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139144222" sldId="297"/>
        </pc:sldMkLst>
      </pc:sldChg>
      <pc:sldChg chg="modSp add mod">
        <pc:chgData name="Matthew Gage" userId="6ae49e1b37186e8a" providerId="LiveId" clId="{18AC6D50-352B-4CC6-9541-1C73FDC4338D}" dt="2023-09-22T19:55:17.853" v="96" actId="20577"/>
        <pc:sldMkLst>
          <pc:docMk/>
          <pc:sldMk cId="2923779531" sldId="297"/>
        </pc:sldMkLst>
        <pc:spChg chg="mod">
          <ac:chgData name="Matthew Gage" userId="6ae49e1b37186e8a" providerId="LiveId" clId="{18AC6D50-352B-4CC6-9541-1C73FDC4338D}" dt="2023-09-22T19:55:13.656" v="85" actId="20577"/>
          <ac:spMkLst>
            <pc:docMk/>
            <pc:sldMk cId="2923779531" sldId="297"/>
            <ac:spMk id="4" creationId="{57840B74-8EC6-2011-5243-35959FC24EFD}"/>
          </ac:spMkLst>
        </pc:spChg>
        <pc:spChg chg="mod">
          <ac:chgData name="Matthew Gage" userId="6ae49e1b37186e8a" providerId="LiveId" clId="{18AC6D50-352B-4CC6-9541-1C73FDC4338D}" dt="2023-09-22T19:55:17.853" v="96" actId="20577"/>
          <ac:spMkLst>
            <pc:docMk/>
            <pc:sldMk cId="2923779531" sldId="297"/>
            <ac:spMk id="5" creationId="{4F7DBAEA-7C0C-2605-3897-3C34DA92C2A0}"/>
          </ac:spMkLst>
        </pc:sp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483496174" sldId="298"/>
        </pc:sldMkLst>
      </pc:sldChg>
      <pc:sldChg chg="modSp add mod">
        <pc:chgData name="Matthew Gage" userId="6ae49e1b37186e8a" providerId="LiveId" clId="{18AC6D50-352B-4CC6-9541-1C73FDC4338D}" dt="2023-09-22T19:55:47.015" v="151" actId="20577"/>
        <pc:sldMkLst>
          <pc:docMk/>
          <pc:sldMk cId="4098921358" sldId="298"/>
        </pc:sldMkLst>
        <pc:spChg chg="mod">
          <ac:chgData name="Matthew Gage" userId="6ae49e1b37186e8a" providerId="LiveId" clId="{18AC6D50-352B-4CC6-9541-1C73FDC4338D}" dt="2023-09-22T19:55:35.675" v="99" actId="20577"/>
          <ac:spMkLst>
            <pc:docMk/>
            <pc:sldMk cId="4098921358" sldId="298"/>
            <ac:spMk id="4" creationId="{57840B74-8EC6-2011-5243-35959FC24EFD}"/>
          </ac:spMkLst>
        </pc:spChg>
        <pc:spChg chg="mod">
          <ac:chgData name="Matthew Gage" userId="6ae49e1b37186e8a" providerId="LiveId" clId="{18AC6D50-352B-4CC6-9541-1C73FDC4338D}" dt="2023-09-22T19:55:47.015" v="151" actId="20577"/>
          <ac:spMkLst>
            <pc:docMk/>
            <pc:sldMk cId="4098921358" sldId="298"/>
            <ac:spMk id="5" creationId="{4F7DBAEA-7C0C-2605-3897-3C34DA92C2A0}"/>
          </ac:spMkLst>
        </pc:spChg>
      </pc:sldChg>
      <pc:sldChg chg="new del">
        <pc:chgData name="Matthew Gage" userId="6ae49e1b37186e8a" providerId="LiveId" clId="{18AC6D50-352B-4CC6-9541-1C73FDC4338D}" dt="2023-09-22T19:55:52.366" v="153" actId="47"/>
        <pc:sldMkLst>
          <pc:docMk/>
          <pc:sldMk cId="884233761" sldId="299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819651716" sldId="299"/>
        </pc:sldMkLst>
      </pc:sldChg>
      <pc:sldChg chg="modSp add mod">
        <pc:chgData name="Matthew Gage" userId="6ae49e1b37186e8a" providerId="LiveId" clId="{18AC6D50-352B-4CC6-9541-1C73FDC4338D}" dt="2023-09-22T19:56:11.652" v="176" actId="20577"/>
        <pc:sldMkLst>
          <pc:docMk/>
          <pc:sldMk cId="1935274452" sldId="299"/>
        </pc:sldMkLst>
        <pc:spChg chg="mod">
          <ac:chgData name="Matthew Gage" userId="6ae49e1b37186e8a" providerId="LiveId" clId="{18AC6D50-352B-4CC6-9541-1C73FDC4338D}" dt="2023-09-22T19:56:02.640" v="162" actId="20577"/>
          <ac:spMkLst>
            <pc:docMk/>
            <pc:sldMk cId="1935274452" sldId="299"/>
            <ac:spMk id="4" creationId="{57840B74-8EC6-2011-5243-35959FC24EFD}"/>
          </ac:spMkLst>
        </pc:spChg>
        <pc:spChg chg="mod">
          <ac:chgData name="Matthew Gage" userId="6ae49e1b37186e8a" providerId="LiveId" clId="{18AC6D50-352B-4CC6-9541-1C73FDC4338D}" dt="2023-09-22T19:56:11.652" v="176" actId="20577"/>
          <ac:spMkLst>
            <pc:docMk/>
            <pc:sldMk cId="1935274452" sldId="299"/>
            <ac:spMk id="5" creationId="{4F7DBAEA-7C0C-2605-3897-3C34DA92C2A0}"/>
          </ac:spMkLst>
        </pc:spChg>
      </pc:sldChg>
      <pc:sldChg chg="add del">
        <pc:chgData name="Matthew Gage" userId="6ae49e1b37186e8a" providerId="LiveId" clId="{18AC6D50-352B-4CC6-9541-1C73FDC4338D}" dt="2023-09-22T19:56:36.664" v="179" actId="47"/>
        <pc:sldMkLst>
          <pc:docMk/>
          <pc:sldMk cId="1312912337" sldId="300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181229264" sldId="300"/>
        </pc:sldMkLst>
      </pc:sldChg>
      <pc:sldChg chg="modSp add mod">
        <pc:chgData name="Matthew Gage" userId="6ae49e1b37186e8a" providerId="LiveId" clId="{18AC6D50-352B-4CC6-9541-1C73FDC4338D}" dt="2023-09-22T19:56:42.851" v="195" actId="20577"/>
        <pc:sldMkLst>
          <pc:docMk/>
          <pc:sldMk cId="3000489477" sldId="301"/>
        </pc:sldMkLst>
        <pc:spChg chg="mod">
          <ac:chgData name="Matthew Gage" userId="6ae49e1b37186e8a" providerId="LiveId" clId="{18AC6D50-352B-4CC6-9541-1C73FDC4338D}" dt="2023-09-22T19:56:39.110" v="181" actId="20577"/>
          <ac:spMkLst>
            <pc:docMk/>
            <pc:sldMk cId="3000489477" sldId="301"/>
            <ac:spMk id="4" creationId="{57840B74-8EC6-2011-5243-35959FC24EFD}"/>
          </ac:spMkLst>
        </pc:spChg>
        <pc:spChg chg="mod">
          <ac:chgData name="Matthew Gage" userId="6ae49e1b37186e8a" providerId="LiveId" clId="{18AC6D50-352B-4CC6-9541-1C73FDC4338D}" dt="2023-09-22T19:56:42.851" v="195" actId="20577"/>
          <ac:spMkLst>
            <pc:docMk/>
            <pc:sldMk cId="3000489477" sldId="301"/>
            <ac:spMk id="5" creationId="{4F7DBAEA-7C0C-2605-3897-3C34DA92C2A0}"/>
          </ac:spMkLst>
        </pc:sp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3827699045" sldId="301"/>
        </pc:sldMkLst>
      </pc:sldChg>
      <pc:sldChg chg="new del">
        <pc:chgData name="Matthew Gage" userId="6ae49e1b37186e8a" providerId="LiveId" clId="{18AC6D50-352B-4CC6-9541-1C73FDC4338D}" dt="2023-09-22T19:57:05.944" v="199" actId="47"/>
        <pc:sldMkLst>
          <pc:docMk/>
          <pc:sldMk cId="1274481239" sldId="302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4090791523" sldId="302"/>
        </pc:sldMkLst>
      </pc:sldChg>
      <pc:sldChg chg="new del">
        <pc:chgData name="Matthew Gage" userId="6ae49e1b37186e8a" providerId="LiveId" clId="{18AC6D50-352B-4CC6-9541-1C73FDC4338D}" dt="2023-09-22T19:57:05.944" v="199" actId="47"/>
        <pc:sldMkLst>
          <pc:docMk/>
          <pc:sldMk cId="3850044110" sldId="303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4276617304" sldId="303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58363070" sldId="304"/>
        </pc:sldMkLst>
      </pc:sldChg>
      <pc:sldChg chg="addSp delSp modSp new mod setBg">
        <pc:chgData name="Matthew Gage" userId="6ae49e1b37186e8a" providerId="LiveId" clId="{18AC6D50-352B-4CC6-9541-1C73FDC4338D}" dt="2023-09-22T20:01:44.599" v="413" actId="26606"/>
        <pc:sldMkLst>
          <pc:docMk/>
          <pc:sldMk cId="1318382858" sldId="304"/>
        </pc:sldMkLst>
        <pc:spChg chg="mod">
          <ac:chgData name="Matthew Gage" userId="6ae49e1b37186e8a" providerId="LiveId" clId="{18AC6D50-352B-4CC6-9541-1C73FDC4338D}" dt="2023-09-22T20:01:44.599" v="413" actId="26606"/>
          <ac:spMkLst>
            <pc:docMk/>
            <pc:sldMk cId="1318382858" sldId="304"/>
            <ac:spMk id="2" creationId="{E951301B-7A93-C756-BA70-92A82965F7B6}"/>
          </ac:spMkLst>
        </pc:spChg>
        <pc:spChg chg="mod ord">
          <ac:chgData name="Matthew Gage" userId="6ae49e1b37186e8a" providerId="LiveId" clId="{18AC6D50-352B-4CC6-9541-1C73FDC4338D}" dt="2023-09-22T20:01:44.599" v="413" actId="26606"/>
          <ac:spMkLst>
            <pc:docMk/>
            <pc:sldMk cId="1318382858" sldId="304"/>
            <ac:spMk id="3" creationId="{B66FA5D9-1FF7-F66F-C617-A58B0F1B2495}"/>
          </ac:spMkLst>
        </pc:spChg>
        <pc:spChg chg="del mod">
          <ac:chgData name="Matthew Gage" userId="6ae49e1b37186e8a" providerId="LiveId" clId="{18AC6D50-352B-4CC6-9541-1C73FDC4338D}" dt="2023-09-22T20:01:40.584" v="412"/>
          <ac:spMkLst>
            <pc:docMk/>
            <pc:sldMk cId="1318382858" sldId="304"/>
            <ac:spMk id="4" creationId="{471E3E07-C2E7-3D31-2FE5-73D7B5539974}"/>
          </ac:spMkLst>
        </pc:spChg>
        <pc:spChg chg="add">
          <ac:chgData name="Matthew Gage" userId="6ae49e1b37186e8a" providerId="LiveId" clId="{18AC6D50-352B-4CC6-9541-1C73FDC4338D}" dt="2023-09-22T20:01:44.599" v="413" actId="26606"/>
          <ac:spMkLst>
            <pc:docMk/>
            <pc:sldMk cId="1318382858" sldId="304"/>
            <ac:spMk id="27" creationId="{BC940E9A-BC73-4828-82AC-C6F5C978497D}"/>
          </ac:spMkLst>
        </pc:spChg>
        <pc:grpChg chg="add">
          <ac:chgData name="Matthew Gage" userId="6ae49e1b37186e8a" providerId="LiveId" clId="{18AC6D50-352B-4CC6-9541-1C73FDC4338D}" dt="2023-09-22T20:01:44.599" v="413" actId="26606"/>
          <ac:grpSpMkLst>
            <pc:docMk/>
            <pc:sldMk cId="1318382858" sldId="304"/>
            <ac:grpSpMk id="11" creationId="{A35723D1-BE23-4F7B-872D-35CA6D17FB79}"/>
          </ac:grpSpMkLst>
        </pc:grpChg>
        <pc:grpChg chg="add">
          <ac:chgData name="Matthew Gage" userId="6ae49e1b37186e8a" providerId="LiveId" clId="{18AC6D50-352B-4CC6-9541-1C73FDC4338D}" dt="2023-09-22T20:01:44.599" v="413" actId="26606"/>
          <ac:grpSpMkLst>
            <pc:docMk/>
            <pc:sldMk cId="1318382858" sldId="304"/>
            <ac:grpSpMk id="19" creationId="{8166578C-4316-4C10-89C0-CBAD8BCB6B7E}"/>
          </ac:grpSpMkLst>
        </pc:grpChg>
        <pc:picChg chg="add mod">
          <ac:chgData name="Matthew Gage" userId="6ae49e1b37186e8a" providerId="LiveId" clId="{18AC6D50-352B-4CC6-9541-1C73FDC4338D}" dt="2023-09-22T20:01:44.599" v="413" actId="26606"/>
          <ac:picMkLst>
            <pc:docMk/>
            <pc:sldMk cId="1318382858" sldId="304"/>
            <ac:picMk id="6" creationId="{828DB75A-237E-8C2C-834E-5C389D7DAB27}"/>
          </ac:picMkLst>
        </pc:picChg>
        <pc:cxnChg chg="add">
          <ac:chgData name="Matthew Gage" userId="6ae49e1b37186e8a" providerId="LiveId" clId="{18AC6D50-352B-4CC6-9541-1C73FDC4338D}" dt="2023-09-22T20:01:44.599" v="413" actId="26606"/>
          <ac:cxnSpMkLst>
            <pc:docMk/>
            <pc:sldMk cId="1318382858" sldId="304"/>
            <ac:cxnSpMk id="17" creationId="{CF2CD8F0-C030-420D-9AA6-5D9243779F82}"/>
          </ac:cxnSpMkLst>
        </pc:cxnChg>
        <pc:cxnChg chg="add">
          <ac:chgData name="Matthew Gage" userId="6ae49e1b37186e8a" providerId="LiveId" clId="{18AC6D50-352B-4CC6-9541-1C73FDC4338D}" dt="2023-09-22T20:01:44.599" v="413" actId="26606"/>
          <ac:cxnSpMkLst>
            <pc:docMk/>
            <pc:sldMk cId="1318382858" sldId="304"/>
            <ac:cxnSpMk id="29" creationId="{62EBB388-E9A7-4AEA-BCD7-0922DECAF12E}"/>
          </ac:cxnSpMkLst>
        </pc:cxn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3181773120" sldId="305"/>
        </pc:sldMkLst>
      </pc:sldChg>
      <pc:sldChg chg="addSp delSp modSp add mod">
        <pc:chgData name="Matthew Gage" userId="6ae49e1b37186e8a" providerId="LiveId" clId="{18AC6D50-352B-4CC6-9541-1C73FDC4338D}" dt="2023-09-22T20:16:28.975" v="620"/>
        <pc:sldMkLst>
          <pc:docMk/>
          <pc:sldMk cId="3299734227" sldId="305"/>
        </pc:sldMkLst>
        <pc:spChg chg="mod">
          <ac:chgData name="Matthew Gage" userId="6ae49e1b37186e8a" providerId="LiveId" clId="{18AC6D50-352B-4CC6-9541-1C73FDC4338D}" dt="2023-09-22T20:09:18.922" v="462" actId="313"/>
          <ac:spMkLst>
            <pc:docMk/>
            <pc:sldMk cId="3299734227" sldId="305"/>
            <ac:spMk id="2" creationId="{E951301B-7A93-C756-BA70-92A82965F7B6}"/>
          </ac:spMkLst>
        </pc:spChg>
        <pc:spChg chg="mod">
          <ac:chgData name="Matthew Gage" userId="6ae49e1b37186e8a" providerId="LiveId" clId="{18AC6D50-352B-4CC6-9541-1C73FDC4338D}" dt="2023-09-22T20:15:35.615" v="619" actId="313"/>
          <ac:spMkLst>
            <pc:docMk/>
            <pc:sldMk cId="3299734227" sldId="305"/>
            <ac:spMk id="3" creationId="{B66FA5D9-1FF7-F66F-C617-A58B0F1B2495}"/>
          </ac:spMkLst>
        </pc:spChg>
        <pc:spChg chg="del">
          <ac:chgData name="Matthew Gage" userId="6ae49e1b37186e8a" providerId="LiveId" clId="{18AC6D50-352B-4CC6-9541-1C73FDC4338D}" dt="2023-09-22T20:16:28.975" v="620"/>
          <ac:spMkLst>
            <pc:docMk/>
            <pc:sldMk cId="3299734227" sldId="305"/>
            <ac:spMk id="4" creationId="{471E3E07-C2E7-3D31-2FE5-73D7B5539974}"/>
          </ac:spMkLst>
        </pc:spChg>
        <pc:picChg chg="add mod">
          <ac:chgData name="Matthew Gage" userId="6ae49e1b37186e8a" providerId="LiveId" clId="{18AC6D50-352B-4CC6-9541-1C73FDC4338D}" dt="2023-09-22T20:16:28.975" v="620"/>
          <ac:picMkLst>
            <pc:docMk/>
            <pc:sldMk cId="3299734227" sldId="305"/>
            <ac:picMk id="6" creationId="{F1397A6E-F6B1-0FF0-AD6D-A4B2599510C9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187635580" sldId="306"/>
        </pc:sldMkLst>
      </pc:sldChg>
      <pc:sldChg chg="addSp delSp modSp add mod">
        <pc:chgData name="Matthew Gage" userId="6ae49e1b37186e8a" providerId="LiveId" clId="{18AC6D50-352B-4CC6-9541-1C73FDC4338D}" dt="2023-09-22T20:25:07.988" v="1247"/>
        <pc:sldMkLst>
          <pc:docMk/>
          <pc:sldMk cId="2858678512" sldId="306"/>
        </pc:sldMkLst>
        <pc:spChg chg="mod">
          <ac:chgData name="Matthew Gage" userId="6ae49e1b37186e8a" providerId="LiveId" clId="{18AC6D50-352B-4CC6-9541-1C73FDC4338D}" dt="2023-09-22T20:24:18.224" v="1246" actId="20577"/>
          <ac:spMkLst>
            <pc:docMk/>
            <pc:sldMk cId="2858678512" sldId="306"/>
            <ac:spMk id="2" creationId="{E951301B-7A93-C756-BA70-92A82965F7B6}"/>
          </ac:spMkLst>
        </pc:spChg>
        <pc:spChg chg="mod">
          <ac:chgData name="Matthew Gage" userId="6ae49e1b37186e8a" providerId="LiveId" clId="{18AC6D50-352B-4CC6-9541-1C73FDC4338D}" dt="2023-09-22T20:23:56.160" v="1211" actId="20577"/>
          <ac:spMkLst>
            <pc:docMk/>
            <pc:sldMk cId="2858678512" sldId="306"/>
            <ac:spMk id="3" creationId="{B66FA5D9-1FF7-F66F-C617-A58B0F1B2495}"/>
          </ac:spMkLst>
        </pc:spChg>
        <pc:spChg chg="del">
          <ac:chgData name="Matthew Gage" userId="6ae49e1b37186e8a" providerId="LiveId" clId="{18AC6D50-352B-4CC6-9541-1C73FDC4338D}" dt="2023-09-22T20:25:07.988" v="1247"/>
          <ac:spMkLst>
            <pc:docMk/>
            <pc:sldMk cId="2858678512" sldId="306"/>
            <ac:spMk id="4" creationId="{471E3E07-C2E7-3D31-2FE5-73D7B5539974}"/>
          </ac:spMkLst>
        </pc:spChg>
        <pc:picChg chg="add mod">
          <ac:chgData name="Matthew Gage" userId="6ae49e1b37186e8a" providerId="LiveId" clId="{18AC6D50-352B-4CC6-9541-1C73FDC4338D}" dt="2023-09-22T20:25:07.988" v="1247"/>
          <ac:picMkLst>
            <pc:docMk/>
            <pc:sldMk cId="2858678512" sldId="306"/>
            <ac:picMk id="6" creationId="{5D7830E1-7D30-E7D0-E010-CFA2F2DC1DED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95185417" sldId="307"/>
        </pc:sldMkLst>
      </pc:sldChg>
      <pc:sldChg chg="addSp delSp modSp add mod">
        <pc:chgData name="Matthew Gage" userId="6ae49e1b37186e8a" providerId="LiveId" clId="{18AC6D50-352B-4CC6-9541-1C73FDC4338D}" dt="2023-09-22T20:53:44.867" v="3096" actId="20577"/>
        <pc:sldMkLst>
          <pc:docMk/>
          <pc:sldMk cId="3534389149" sldId="307"/>
        </pc:sldMkLst>
        <pc:spChg chg="mod">
          <ac:chgData name="Matthew Gage" userId="6ae49e1b37186e8a" providerId="LiveId" clId="{18AC6D50-352B-4CC6-9541-1C73FDC4338D}" dt="2023-09-22T20:51:18.158" v="2917" actId="20577"/>
          <ac:spMkLst>
            <pc:docMk/>
            <pc:sldMk cId="3534389149" sldId="307"/>
            <ac:spMk id="2" creationId="{E951301B-7A93-C756-BA70-92A82965F7B6}"/>
          </ac:spMkLst>
        </pc:spChg>
        <pc:spChg chg="del">
          <ac:chgData name="Matthew Gage" userId="6ae49e1b37186e8a" providerId="LiveId" clId="{18AC6D50-352B-4CC6-9541-1C73FDC4338D}" dt="2023-09-22T20:52:12.407" v="2918"/>
          <ac:spMkLst>
            <pc:docMk/>
            <pc:sldMk cId="3534389149" sldId="307"/>
            <ac:spMk id="3" creationId="{B66FA5D9-1FF7-F66F-C617-A58B0F1B2495}"/>
          </ac:spMkLst>
        </pc:spChg>
        <pc:spChg chg="mod">
          <ac:chgData name="Matthew Gage" userId="6ae49e1b37186e8a" providerId="LiveId" clId="{18AC6D50-352B-4CC6-9541-1C73FDC4338D}" dt="2023-09-22T20:53:44.867" v="3096" actId="20577"/>
          <ac:spMkLst>
            <pc:docMk/>
            <pc:sldMk cId="3534389149" sldId="307"/>
            <ac:spMk id="4" creationId="{471E3E07-C2E7-3D31-2FE5-73D7B5539974}"/>
          </ac:spMkLst>
        </pc:spChg>
        <pc:picChg chg="add mod">
          <ac:chgData name="Matthew Gage" userId="6ae49e1b37186e8a" providerId="LiveId" clId="{18AC6D50-352B-4CC6-9541-1C73FDC4338D}" dt="2023-09-22T20:52:12.407" v="2918"/>
          <ac:picMkLst>
            <pc:docMk/>
            <pc:sldMk cId="3534389149" sldId="307"/>
            <ac:picMk id="6" creationId="{506F78DD-6F87-9558-8FEC-E9E87B19373B}"/>
          </ac:picMkLst>
        </pc:picChg>
      </pc:sldChg>
      <pc:sldChg chg="addSp delSp modSp new mod modAnim">
        <pc:chgData name="Matthew Gage" userId="6ae49e1b37186e8a" providerId="LiveId" clId="{18AC6D50-352B-4CC6-9541-1C73FDC4338D}" dt="2023-09-22T20:03:48.068" v="437" actId="20577"/>
        <pc:sldMkLst>
          <pc:docMk/>
          <pc:sldMk cId="443977609" sldId="308"/>
        </pc:sldMkLst>
        <pc:spChg chg="mod">
          <ac:chgData name="Matthew Gage" userId="6ae49e1b37186e8a" providerId="LiveId" clId="{18AC6D50-352B-4CC6-9541-1C73FDC4338D}" dt="2023-09-22T20:03:48.068" v="437" actId="20577"/>
          <ac:spMkLst>
            <pc:docMk/>
            <pc:sldMk cId="443977609" sldId="308"/>
            <ac:spMk id="2" creationId="{B456AA5E-20C2-604B-E65A-094D59AD5BEA}"/>
          </ac:spMkLst>
        </pc:spChg>
        <pc:spChg chg="del mod">
          <ac:chgData name="Matthew Gage" userId="6ae49e1b37186e8a" providerId="LiveId" clId="{18AC6D50-352B-4CC6-9541-1C73FDC4338D}" dt="2023-09-22T20:03:38.124" v="419" actId="478"/>
          <ac:spMkLst>
            <pc:docMk/>
            <pc:sldMk cId="443977609" sldId="308"/>
            <ac:spMk id="3" creationId="{95724EE2-23F2-764A-B6C5-980A10D50FD1}"/>
          </ac:spMkLst>
        </pc:spChg>
        <pc:spChg chg="del">
          <ac:chgData name="Matthew Gage" userId="6ae49e1b37186e8a" providerId="LiveId" clId="{18AC6D50-352B-4CC6-9541-1C73FDC4338D}" dt="2023-09-22T20:03:33.735" v="417"/>
          <ac:spMkLst>
            <pc:docMk/>
            <pc:sldMk cId="443977609" sldId="308"/>
            <ac:spMk id="4" creationId="{492F30C3-218E-30BB-C771-22F4E0BF4148}"/>
          </ac:spMkLst>
        </pc:spChg>
        <pc:picChg chg="add mod">
          <ac:chgData name="Matthew Gage" userId="6ae49e1b37186e8a" providerId="LiveId" clId="{18AC6D50-352B-4CC6-9541-1C73FDC4338D}" dt="2023-09-22T20:03:44.176" v="422" actId="1076"/>
          <ac:picMkLst>
            <pc:docMk/>
            <pc:sldMk cId="443977609" sldId="308"/>
            <ac:picMk id="5" creationId="{8D26793F-BA8B-E76E-2DC4-B5FF8A90DA4A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800291629" sldId="308"/>
        </pc:sldMkLst>
      </pc:sldChg>
      <pc:sldChg chg="new del">
        <pc:chgData name="Matthew Gage" userId="6ae49e1b37186e8a" providerId="LiveId" clId="{18AC6D50-352B-4CC6-9541-1C73FDC4338D}" dt="2023-09-22T20:01:56.708" v="415" actId="47"/>
        <pc:sldMkLst>
          <pc:docMk/>
          <pc:sldMk cId="4122750772" sldId="308"/>
        </pc:sldMkLst>
      </pc:sldChg>
      <pc:sldChg chg="addSp delSp modSp new del mod modClrScheme chgLayout">
        <pc:chgData name="Matthew Gage" userId="6ae49e1b37186e8a" providerId="LiveId" clId="{18AC6D50-352B-4CC6-9541-1C73FDC4338D}" dt="2023-09-22T20:13:28.481" v="586" actId="2696"/>
        <pc:sldMkLst>
          <pc:docMk/>
          <pc:sldMk cId="183392063" sldId="309"/>
        </pc:sldMkLst>
        <pc:spChg chg="del mod ord">
          <ac:chgData name="Matthew Gage" userId="6ae49e1b37186e8a" providerId="LiveId" clId="{18AC6D50-352B-4CC6-9541-1C73FDC4338D}" dt="2023-09-22T20:10:08.974" v="558" actId="700"/>
          <ac:spMkLst>
            <pc:docMk/>
            <pc:sldMk cId="183392063" sldId="309"/>
            <ac:spMk id="2" creationId="{E89CAE71-CAA5-9CBE-EA82-337904FA01FB}"/>
          </ac:spMkLst>
        </pc:spChg>
        <pc:spChg chg="del mod ord">
          <ac:chgData name="Matthew Gage" userId="6ae49e1b37186e8a" providerId="LiveId" clId="{18AC6D50-352B-4CC6-9541-1C73FDC4338D}" dt="2023-09-22T20:10:08.974" v="558" actId="700"/>
          <ac:spMkLst>
            <pc:docMk/>
            <pc:sldMk cId="183392063" sldId="309"/>
            <ac:spMk id="3" creationId="{06038CC6-1352-D8F9-1EF3-EF3C5AA450BC}"/>
          </ac:spMkLst>
        </pc:spChg>
        <pc:spChg chg="del">
          <ac:chgData name="Matthew Gage" userId="6ae49e1b37186e8a" providerId="LiveId" clId="{18AC6D50-352B-4CC6-9541-1C73FDC4338D}" dt="2023-09-22T20:10:08.974" v="558" actId="700"/>
          <ac:spMkLst>
            <pc:docMk/>
            <pc:sldMk cId="183392063" sldId="309"/>
            <ac:spMk id="4" creationId="{7C5DB187-CE82-053E-2AE1-D008BD22506F}"/>
          </ac:spMkLst>
        </pc:spChg>
        <pc:spChg chg="add mod ord">
          <ac:chgData name="Matthew Gage" userId="6ae49e1b37186e8a" providerId="LiveId" clId="{18AC6D50-352B-4CC6-9541-1C73FDC4338D}" dt="2023-09-22T20:10:28.204" v="582" actId="20577"/>
          <ac:spMkLst>
            <pc:docMk/>
            <pc:sldMk cId="183392063" sldId="309"/>
            <ac:spMk id="5" creationId="{AB042A09-E2AD-65F2-7583-89059477A45F}"/>
          </ac:spMkLst>
        </pc:spChg>
        <pc:spChg chg="add mod ord">
          <ac:chgData name="Matthew Gage" userId="6ae49e1b37186e8a" providerId="LiveId" clId="{18AC6D50-352B-4CC6-9541-1C73FDC4338D}" dt="2023-09-22T20:10:49.321" v="585" actId="20577"/>
          <ac:spMkLst>
            <pc:docMk/>
            <pc:sldMk cId="183392063" sldId="309"/>
            <ac:spMk id="6" creationId="{994B6FD8-825E-F04E-51A3-AE055CDC6677}"/>
          </ac:spMkLst>
        </pc:spChg>
      </pc:sldChg>
      <pc:sldChg chg="addSp delSp modSp new mod">
        <pc:chgData name="Matthew Gage" userId="6ae49e1b37186e8a" providerId="LiveId" clId="{18AC6D50-352B-4CC6-9541-1C73FDC4338D}" dt="2023-09-22T20:21:39.616" v="925"/>
        <pc:sldMkLst>
          <pc:docMk/>
          <pc:sldMk cId="1290611479" sldId="309"/>
        </pc:sldMkLst>
        <pc:spChg chg="mod">
          <ac:chgData name="Matthew Gage" userId="6ae49e1b37186e8a" providerId="LiveId" clId="{18AC6D50-352B-4CC6-9541-1C73FDC4338D}" dt="2023-09-22T20:18:06.394" v="658" actId="20577"/>
          <ac:spMkLst>
            <pc:docMk/>
            <pc:sldMk cId="1290611479" sldId="309"/>
            <ac:spMk id="2" creationId="{B4A7FE48-2765-B1F4-3692-9CB0788D3FCC}"/>
          </ac:spMkLst>
        </pc:spChg>
        <pc:spChg chg="mod">
          <ac:chgData name="Matthew Gage" userId="6ae49e1b37186e8a" providerId="LiveId" clId="{18AC6D50-352B-4CC6-9541-1C73FDC4338D}" dt="2023-09-22T20:21:09.047" v="924" actId="20577"/>
          <ac:spMkLst>
            <pc:docMk/>
            <pc:sldMk cId="1290611479" sldId="309"/>
            <ac:spMk id="3" creationId="{134DCAB7-01EC-7128-A518-C44F2E70B502}"/>
          </ac:spMkLst>
        </pc:spChg>
        <pc:spChg chg="del">
          <ac:chgData name="Matthew Gage" userId="6ae49e1b37186e8a" providerId="LiveId" clId="{18AC6D50-352B-4CC6-9541-1C73FDC4338D}" dt="2023-09-22T20:21:39.616" v="925"/>
          <ac:spMkLst>
            <pc:docMk/>
            <pc:sldMk cId="1290611479" sldId="309"/>
            <ac:spMk id="4" creationId="{3055EBAE-3A7F-788D-B6D9-F822257032C1}"/>
          </ac:spMkLst>
        </pc:spChg>
        <pc:picChg chg="add mod">
          <ac:chgData name="Matthew Gage" userId="6ae49e1b37186e8a" providerId="LiveId" clId="{18AC6D50-352B-4CC6-9541-1C73FDC4338D}" dt="2023-09-22T20:21:39.616" v="925"/>
          <ac:picMkLst>
            <pc:docMk/>
            <pc:sldMk cId="1290611479" sldId="309"/>
            <ac:picMk id="6" creationId="{7ED64CA5-232F-B3CA-6189-5AD0CF217435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362013474" sldId="309"/>
        </pc:sldMkLst>
      </pc:sldChg>
      <pc:sldChg chg="addSp delSp modSp new mod">
        <pc:chgData name="Matthew Gage" userId="6ae49e1b37186e8a" providerId="LiveId" clId="{18AC6D50-352B-4CC6-9541-1C73FDC4338D}" dt="2023-09-22T20:27:44.266" v="1512" actId="14100"/>
        <pc:sldMkLst>
          <pc:docMk/>
          <pc:sldMk cId="1255556698" sldId="310"/>
        </pc:sldMkLst>
        <pc:spChg chg="mod">
          <ac:chgData name="Matthew Gage" userId="6ae49e1b37186e8a" providerId="LiveId" clId="{18AC6D50-352B-4CC6-9541-1C73FDC4338D}" dt="2023-09-22T20:25:25.674" v="1278" actId="20577"/>
          <ac:spMkLst>
            <pc:docMk/>
            <pc:sldMk cId="1255556698" sldId="310"/>
            <ac:spMk id="2" creationId="{7ECC737E-1AB7-2AF1-0922-7F958DDE226D}"/>
          </ac:spMkLst>
        </pc:spChg>
        <pc:spChg chg="mod">
          <ac:chgData name="Matthew Gage" userId="6ae49e1b37186e8a" providerId="LiveId" clId="{18AC6D50-352B-4CC6-9541-1C73FDC4338D}" dt="2023-09-22T20:27:13.475" v="1509" actId="20577"/>
          <ac:spMkLst>
            <pc:docMk/>
            <pc:sldMk cId="1255556698" sldId="310"/>
            <ac:spMk id="3" creationId="{F09C4256-98E7-2DAE-9AB0-AEC5D2E3B029}"/>
          </ac:spMkLst>
        </pc:spChg>
        <pc:spChg chg="del mod">
          <ac:chgData name="Matthew Gage" userId="6ae49e1b37186e8a" providerId="LiveId" clId="{18AC6D50-352B-4CC6-9541-1C73FDC4338D}" dt="2023-09-22T20:27:36.924" v="1510"/>
          <ac:spMkLst>
            <pc:docMk/>
            <pc:sldMk cId="1255556698" sldId="310"/>
            <ac:spMk id="4" creationId="{49B3E4CD-94BF-307B-6C09-8BFCF41E1433}"/>
          </ac:spMkLst>
        </pc:spChg>
        <pc:picChg chg="add mod">
          <ac:chgData name="Matthew Gage" userId="6ae49e1b37186e8a" providerId="LiveId" clId="{18AC6D50-352B-4CC6-9541-1C73FDC4338D}" dt="2023-09-22T20:27:44.266" v="1512" actId="14100"/>
          <ac:picMkLst>
            <pc:docMk/>
            <pc:sldMk cId="1255556698" sldId="310"/>
            <ac:picMk id="6" creationId="{41580C25-5E4C-E4AC-23F1-273252402C8F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3628770759" sldId="310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2544940719" sldId="311"/>
        </pc:sldMkLst>
      </pc:sldChg>
      <pc:sldChg chg="addSp delSp modSp new mod">
        <pc:chgData name="Matthew Gage" userId="6ae49e1b37186e8a" providerId="LiveId" clId="{18AC6D50-352B-4CC6-9541-1C73FDC4338D}" dt="2023-09-22T20:36:41.197" v="2177" actId="313"/>
        <pc:sldMkLst>
          <pc:docMk/>
          <pc:sldMk cId="3889087567" sldId="311"/>
        </pc:sldMkLst>
        <pc:spChg chg="mod">
          <ac:chgData name="Matthew Gage" userId="6ae49e1b37186e8a" providerId="LiveId" clId="{18AC6D50-352B-4CC6-9541-1C73FDC4338D}" dt="2023-09-22T20:34:26.429" v="2011" actId="20577"/>
          <ac:spMkLst>
            <pc:docMk/>
            <pc:sldMk cId="3889087567" sldId="311"/>
            <ac:spMk id="2" creationId="{324E0346-1AA5-7B2B-6904-12A960890F5A}"/>
          </ac:spMkLst>
        </pc:spChg>
        <pc:spChg chg="mod">
          <ac:chgData name="Matthew Gage" userId="6ae49e1b37186e8a" providerId="LiveId" clId="{18AC6D50-352B-4CC6-9541-1C73FDC4338D}" dt="2023-09-22T20:36:41.197" v="2177" actId="313"/>
          <ac:spMkLst>
            <pc:docMk/>
            <pc:sldMk cId="3889087567" sldId="311"/>
            <ac:spMk id="3" creationId="{F007D5C7-CAF7-742C-0D6F-079AD068C88F}"/>
          </ac:spMkLst>
        </pc:spChg>
        <pc:spChg chg="del">
          <ac:chgData name="Matthew Gage" userId="6ae49e1b37186e8a" providerId="LiveId" clId="{18AC6D50-352B-4CC6-9541-1C73FDC4338D}" dt="2023-09-22T20:30:12.125" v="1766"/>
          <ac:spMkLst>
            <pc:docMk/>
            <pc:sldMk cId="3889087567" sldId="311"/>
            <ac:spMk id="4" creationId="{3933A51C-E348-4133-731D-94701589FC53}"/>
          </ac:spMkLst>
        </pc:spChg>
        <pc:picChg chg="add mod">
          <ac:chgData name="Matthew Gage" userId="6ae49e1b37186e8a" providerId="LiveId" clId="{18AC6D50-352B-4CC6-9541-1C73FDC4338D}" dt="2023-09-22T20:30:12.125" v="1766"/>
          <ac:picMkLst>
            <pc:docMk/>
            <pc:sldMk cId="3889087567" sldId="311"/>
            <ac:picMk id="6" creationId="{AEBDB596-1845-00B7-BD99-F24D281E6627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860078988" sldId="312"/>
        </pc:sldMkLst>
      </pc:sldChg>
      <pc:sldChg chg="addSp delSp modSp new mod">
        <pc:chgData name="Matthew Gage" userId="6ae49e1b37186e8a" providerId="LiveId" clId="{18AC6D50-352B-4CC6-9541-1C73FDC4338D}" dt="2023-09-22T20:33:19.525" v="2004"/>
        <pc:sldMkLst>
          <pc:docMk/>
          <pc:sldMk cId="2605752294" sldId="312"/>
        </pc:sldMkLst>
        <pc:spChg chg="mod">
          <ac:chgData name="Matthew Gage" userId="6ae49e1b37186e8a" providerId="LiveId" clId="{18AC6D50-352B-4CC6-9541-1C73FDC4338D}" dt="2023-09-22T20:31:00.295" v="1788" actId="20577"/>
          <ac:spMkLst>
            <pc:docMk/>
            <pc:sldMk cId="2605752294" sldId="312"/>
            <ac:spMk id="2" creationId="{31652E30-1AED-2E51-7493-801CE3CB8780}"/>
          </ac:spMkLst>
        </pc:spChg>
        <pc:spChg chg="mod">
          <ac:chgData name="Matthew Gage" userId="6ae49e1b37186e8a" providerId="LiveId" clId="{18AC6D50-352B-4CC6-9541-1C73FDC4338D}" dt="2023-09-22T20:31:55.433" v="2003" actId="20577"/>
          <ac:spMkLst>
            <pc:docMk/>
            <pc:sldMk cId="2605752294" sldId="312"/>
            <ac:spMk id="3" creationId="{99D8B97D-EAE8-5807-4536-698EF17E6D50}"/>
          </ac:spMkLst>
        </pc:spChg>
        <pc:spChg chg="del">
          <ac:chgData name="Matthew Gage" userId="6ae49e1b37186e8a" providerId="LiveId" clId="{18AC6D50-352B-4CC6-9541-1C73FDC4338D}" dt="2023-09-22T20:33:19.525" v="2004"/>
          <ac:spMkLst>
            <pc:docMk/>
            <pc:sldMk cId="2605752294" sldId="312"/>
            <ac:spMk id="4" creationId="{2505DC17-B76D-8044-17EA-329FBFD61023}"/>
          </ac:spMkLst>
        </pc:spChg>
        <pc:picChg chg="add mod">
          <ac:chgData name="Matthew Gage" userId="6ae49e1b37186e8a" providerId="LiveId" clId="{18AC6D50-352B-4CC6-9541-1C73FDC4338D}" dt="2023-09-22T20:33:19.525" v="2004"/>
          <ac:picMkLst>
            <pc:docMk/>
            <pc:sldMk cId="2605752294" sldId="312"/>
            <ac:picMk id="6" creationId="{C89ECEC9-C23D-47C5-DAC8-ED48DBC2EC6F}"/>
          </ac:picMkLst>
        </pc:picChg>
      </pc:sldChg>
      <pc:sldChg chg="addSp delSp modSp new mod">
        <pc:chgData name="Matthew Gage" userId="6ae49e1b37186e8a" providerId="LiveId" clId="{18AC6D50-352B-4CC6-9541-1C73FDC4338D}" dt="2023-09-22T20:36:02.069" v="2079" actId="5793"/>
        <pc:sldMkLst>
          <pc:docMk/>
          <pc:sldMk cId="473241558" sldId="313"/>
        </pc:sldMkLst>
        <pc:spChg chg="mod">
          <ac:chgData name="Matthew Gage" userId="6ae49e1b37186e8a" providerId="LiveId" clId="{18AC6D50-352B-4CC6-9541-1C73FDC4338D}" dt="2023-09-22T20:34:56.807" v="2068" actId="20577"/>
          <ac:spMkLst>
            <pc:docMk/>
            <pc:sldMk cId="473241558" sldId="313"/>
            <ac:spMk id="2" creationId="{C96BCE08-CC58-C7E0-F7F4-B175CF716FA7}"/>
          </ac:spMkLst>
        </pc:spChg>
        <pc:spChg chg="mod">
          <ac:chgData name="Matthew Gage" userId="6ae49e1b37186e8a" providerId="LiveId" clId="{18AC6D50-352B-4CC6-9541-1C73FDC4338D}" dt="2023-09-22T20:36:02.069" v="2079" actId="5793"/>
          <ac:spMkLst>
            <pc:docMk/>
            <pc:sldMk cId="473241558" sldId="313"/>
            <ac:spMk id="3" creationId="{B32DEFA4-70EC-32EC-DAF5-8535B18F4F9F}"/>
          </ac:spMkLst>
        </pc:spChg>
        <pc:spChg chg="del">
          <ac:chgData name="Matthew Gage" userId="6ae49e1b37186e8a" providerId="LiveId" clId="{18AC6D50-352B-4CC6-9541-1C73FDC4338D}" dt="2023-09-22T20:35:39.054" v="2077"/>
          <ac:spMkLst>
            <pc:docMk/>
            <pc:sldMk cId="473241558" sldId="313"/>
            <ac:spMk id="4" creationId="{EA3AC0BF-C0A5-74C1-F86A-827302BD7ED3}"/>
          </ac:spMkLst>
        </pc:spChg>
        <pc:picChg chg="add mod">
          <ac:chgData name="Matthew Gage" userId="6ae49e1b37186e8a" providerId="LiveId" clId="{18AC6D50-352B-4CC6-9541-1C73FDC4338D}" dt="2023-09-22T20:35:39.054" v="2077"/>
          <ac:picMkLst>
            <pc:docMk/>
            <pc:sldMk cId="473241558" sldId="313"/>
            <ac:picMk id="6" creationId="{5F3DEB14-CDA7-E2DD-4E27-8816A9C255ED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792875359" sldId="313"/>
        </pc:sldMkLst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441585227" sldId="314"/>
        </pc:sldMkLst>
      </pc:sldChg>
      <pc:sldChg chg="addSp delSp modSp new mod">
        <pc:chgData name="Matthew Gage" userId="6ae49e1b37186e8a" providerId="LiveId" clId="{18AC6D50-352B-4CC6-9541-1C73FDC4338D}" dt="2023-09-22T20:41:55.918" v="2394"/>
        <pc:sldMkLst>
          <pc:docMk/>
          <pc:sldMk cId="3157072402" sldId="314"/>
        </pc:sldMkLst>
        <pc:spChg chg="mod">
          <ac:chgData name="Matthew Gage" userId="6ae49e1b37186e8a" providerId="LiveId" clId="{18AC6D50-352B-4CC6-9541-1C73FDC4338D}" dt="2023-09-22T20:37:44.881" v="2208" actId="20577"/>
          <ac:spMkLst>
            <pc:docMk/>
            <pc:sldMk cId="3157072402" sldId="314"/>
            <ac:spMk id="2" creationId="{794DB5BF-2FE9-9E96-CB2E-79373AD53706}"/>
          </ac:spMkLst>
        </pc:spChg>
        <pc:spChg chg="mod">
          <ac:chgData name="Matthew Gage" userId="6ae49e1b37186e8a" providerId="LiveId" clId="{18AC6D50-352B-4CC6-9541-1C73FDC4338D}" dt="2023-09-22T20:41:03.242" v="2393" actId="20577"/>
          <ac:spMkLst>
            <pc:docMk/>
            <pc:sldMk cId="3157072402" sldId="314"/>
            <ac:spMk id="3" creationId="{3347AE14-2C97-65BB-036F-7D852E7F12EA}"/>
          </ac:spMkLst>
        </pc:spChg>
        <pc:spChg chg="del">
          <ac:chgData name="Matthew Gage" userId="6ae49e1b37186e8a" providerId="LiveId" clId="{18AC6D50-352B-4CC6-9541-1C73FDC4338D}" dt="2023-09-22T20:41:55.918" v="2394"/>
          <ac:spMkLst>
            <pc:docMk/>
            <pc:sldMk cId="3157072402" sldId="314"/>
            <ac:spMk id="4" creationId="{65BE2431-B113-0E3F-546F-EF615F7D944E}"/>
          </ac:spMkLst>
        </pc:spChg>
        <pc:picChg chg="add mod">
          <ac:chgData name="Matthew Gage" userId="6ae49e1b37186e8a" providerId="LiveId" clId="{18AC6D50-352B-4CC6-9541-1C73FDC4338D}" dt="2023-09-22T20:41:55.918" v="2394"/>
          <ac:picMkLst>
            <pc:docMk/>
            <pc:sldMk cId="3157072402" sldId="314"/>
            <ac:picMk id="6" creationId="{A35F32B7-4922-9283-83C9-51D2C400CB53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486777279" sldId="315"/>
        </pc:sldMkLst>
      </pc:sldChg>
      <pc:sldChg chg="addSp delSp modSp new mod">
        <pc:chgData name="Matthew Gage" userId="6ae49e1b37186e8a" providerId="LiveId" clId="{18AC6D50-352B-4CC6-9541-1C73FDC4338D}" dt="2023-09-22T20:46:49.351" v="2682"/>
        <pc:sldMkLst>
          <pc:docMk/>
          <pc:sldMk cId="2336258512" sldId="315"/>
        </pc:sldMkLst>
        <pc:spChg chg="mod">
          <ac:chgData name="Matthew Gage" userId="6ae49e1b37186e8a" providerId="LiveId" clId="{18AC6D50-352B-4CC6-9541-1C73FDC4338D}" dt="2023-09-22T20:42:06.122" v="2414" actId="20577"/>
          <ac:spMkLst>
            <pc:docMk/>
            <pc:sldMk cId="2336258512" sldId="315"/>
            <ac:spMk id="2" creationId="{7CA8C715-8944-DF0F-CADD-1D36479885F4}"/>
          </ac:spMkLst>
        </pc:spChg>
        <pc:spChg chg="mod">
          <ac:chgData name="Matthew Gage" userId="6ae49e1b37186e8a" providerId="LiveId" clId="{18AC6D50-352B-4CC6-9541-1C73FDC4338D}" dt="2023-09-22T20:44:48.417" v="2681" actId="20577"/>
          <ac:spMkLst>
            <pc:docMk/>
            <pc:sldMk cId="2336258512" sldId="315"/>
            <ac:spMk id="3" creationId="{238EAF95-E1B3-603C-74E8-35758F3ECCCE}"/>
          </ac:spMkLst>
        </pc:spChg>
        <pc:spChg chg="del mod">
          <ac:chgData name="Matthew Gage" userId="6ae49e1b37186e8a" providerId="LiveId" clId="{18AC6D50-352B-4CC6-9541-1C73FDC4338D}" dt="2023-09-22T20:46:49.351" v="2682"/>
          <ac:spMkLst>
            <pc:docMk/>
            <pc:sldMk cId="2336258512" sldId="315"/>
            <ac:spMk id="4" creationId="{FB3D1A30-AEB2-025B-7BA0-15FC148271A3}"/>
          </ac:spMkLst>
        </pc:spChg>
        <pc:picChg chg="add mod">
          <ac:chgData name="Matthew Gage" userId="6ae49e1b37186e8a" providerId="LiveId" clId="{18AC6D50-352B-4CC6-9541-1C73FDC4338D}" dt="2023-09-22T20:46:49.351" v="2682"/>
          <ac:picMkLst>
            <pc:docMk/>
            <pc:sldMk cId="2336258512" sldId="315"/>
            <ac:picMk id="6" creationId="{EEE9D264-DF3B-21A8-C565-BE6771826279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360798581" sldId="316"/>
        </pc:sldMkLst>
      </pc:sldChg>
      <pc:sldChg chg="addSp delSp modSp new mod">
        <pc:chgData name="Matthew Gage" userId="6ae49e1b37186e8a" providerId="LiveId" clId="{18AC6D50-352B-4CC6-9541-1C73FDC4338D}" dt="2023-09-22T20:50:32.905" v="2910" actId="20577"/>
        <pc:sldMkLst>
          <pc:docMk/>
          <pc:sldMk cId="3533495871" sldId="316"/>
        </pc:sldMkLst>
        <pc:spChg chg="mod">
          <ac:chgData name="Matthew Gage" userId="6ae49e1b37186e8a" providerId="LiveId" clId="{18AC6D50-352B-4CC6-9541-1C73FDC4338D}" dt="2023-09-22T20:48:34.724" v="2702" actId="20577"/>
          <ac:spMkLst>
            <pc:docMk/>
            <pc:sldMk cId="3533495871" sldId="316"/>
            <ac:spMk id="2" creationId="{6EF907F5-F198-6284-DC7F-7B18316CBCFD}"/>
          </ac:spMkLst>
        </pc:spChg>
        <pc:spChg chg="mod">
          <ac:chgData name="Matthew Gage" userId="6ae49e1b37186e8a" providerId="LiveId" clId="{18AC6D50-352B-4CC6-9541-1C73FDC4338D}" dt="2023-09-22T20:50:32.905" v="2910" actId="20577"/>
          <ac:spMkLst>
            <pc:docMk/>
            <pc:sldMk cId="3533495871" sldId="316"/>
            <ac:spMk id="3" creationId="{1F8B492A-4377-4FEB-90AE-8D5923AF48A7}"/>
          </ac:spMkLst>
        </pc:spChg>
        <pc:spChg chg="del">
          <ac:chgData name="Matthew Gage" userId="6ae49e1b37186e8a" providerId="LiveId" clId="{18AC6D50-352B-4CC6-9541-1C73FDC4338D}" dt="2023-09-22T20:48:16.244" v="2684"/>
          <ac:spMkLst>
            <pc:docMk/>
            <pc:sldMk cId="3533495871" sldId="316"/>
            <ac:spMk id="4" creationId="{E0E0E469-C1C3-2034-AC3E-45DBAB9DE6D7}"/>
          </ac:spMkLst>
        </pc:spChg>
        <pc:picChg chg="add mod">
          <ac:chgData name="Matthew Gage" userId="6ae49e1b37186e8a" providerId="LiveId" clId="{18AC6D50-352B-4CC6-9541-1C73FDC4338D}" dt="2023-09-22T20:48:16.244" v="2684"/>
          <ac:picMkLst>
            <pc:docMk/>
            <pc:sldMk cId="3533495871" sldId="316"/>
            <ac:picMk id="6" creationId="{E685D911-2BDB-7AB0-FA18-29D811BDBE60}"/>
          </ac:picMkLst>
        </pc:pic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1806277854" sldId="317"/>
        </pc:sldMkLst>
      </pc:sldChg>
      <pc:sldChg chg="addSp delSp modSp new mod setBg">
        <pc:chgData name="Matthew Gage" userId="6ae49e1b37186e8a" providerId="LiveId" clId="{18AC6D50-352B-4CC6-9541-1C73FDC4338D}" dt="2023-09-22T20:57:06.909" v="3264" actId="26606"/>
        <pc:sldMkLst>
          <pc:docMk/>
          <pc:sldMk cId="2647137524" sldId="317"/>
        </pc:sldMkLst>
        <pc:spChg chg="mod">
          <ac:chgData name="Matthew Gage" userId="6ae49e1b37186e8a" providerId="LiveId" clId="{18AC6D50-352B-4CC6-9541-1C73FDC4338D}" dt="2023-09-22T20:57:06.909" v="3264" actId="26606"/>
          <ac:spMkLst>
            <pc:docMk/>
            <pc:sldMk cId="2647137524" sldId="317"/>
            <ac:spMk id="2" creationId="{AF1EDE6F-04FB-74E0-FC3B-D649AB4C25CA}"/>
          </ac:spMkLst>
        </pc:spChg>
        <pc:spChg chg="mod">
          <ac:chgData name="Matthew Gage" userId="6ae49e1b37186e8a" providerId="LiveId" clId="{18AC6D50-352B-4CC6-9541-1C73FDC4338D}" dt="2023-09-22T20:57:06.909" v="3264" actId="26606"/>
          <ac:spMkLst>
            <pc:docMk/>
            <pc:sldMk cId="2647137524" sldId="317"/>
            <ac:spMk id="3" creationId="{063CD8FC-9937-82D3-7316-7B0168F2CFF6}"/>
          </ac:spMkLst>
        </pc:spChg>
        <pc:spChg chg="del">
          <ac:chgData name="Matthew Gage" userId="6ae49e1b37186e8a" providerId="LiveId" clId="{18AC6D50-352B-4CC6-9541-1C73FDC4338D}" dt="2023-09-22T20:57:02.788" v="3262"/>
          <ac:spMkLst>
            <pc:docMk/>
            <pc:sldMk cId="2647137524" sldId="317"/>
            <ac:spMk id="4" creationId="{453E1106-0CC0-E6D5-2969-CB7A6AC36709}"/>
          </ac:spMkLst>
        </pc:spChg>
        <pc:grpChg chg="add del">
          <ac:chgData name="Matthew Gage" userId="6ae49e1b37186e8a" providerId="LiveId" clId="{18AC6D50-352B-4CC6-9541-1C73FDC4338D}" dt="2023-09-22T20:57:06.909" v="3264" actId="26606"/>
          <ac:grpSpMkLst>
            <pc:docMk/>
            <pc:sldMk cId="2647137524" sldId="317"/>
            <ac:grpSpMk id="11" creationId="{A35723D1-BE23-4F7B-872D-35CA6D17FB79}"/>
          </ac:grpSpMkLst>
        </pc:grpChg>
        <pc:grpChg chg="add del">
          <ac:chgData name="Matthew Gage" userId="6ae49e1b37186e8a" providerId="LiveId" clId="{18AC6D50-352B-4CC6-9541-1C73FDC4338D}" dt="2023-09-22T20:57:06.909" v="3264" actId="26606"/>
          <ac:grpSpMkLst>
            <pc:docMk/>
            <pc:sldMk cId="2647137524" sldId="317"/>
            <ac:grpSpMk id="19" creationId="{C11FE44B-46D1-485F-88E0-F790CE427F7F}"/>
          </ac:grpSpMkLst>
        </pc:grpChg>
        <pc:picChg chg="add mod">
          <ac:chgData name="Matthew Gage" userId="6ae49e1b37186e8a" providerId="LiveId" clId="{18AC6D50-352B-4CC6-9541-1C73FDC4338D}" dt="2023-09-22T20:57:06.909" v="3264" actId="26606"/>
          <ac:picMkLst>
            <pc:docMk/>
            <pc:sldMk cId="2647137524" sldId="317"/>
            <ac:picMk id="6" creationId="{FC147FE4-8D00-CF07-8A75-9A204E2BFA75}"/>
          </ac:picMkLst>
        </pc:picChg>
        <pc:cxnChg chg="add del">
          <ac:chgData name="Matthew Gage" userId="6ae49e1b37186e8a" providerId="LiveId" clId="{18AC6D50-352B-4CC6-9541-1C73FDC4338D}" dt="2023-09-22T20:57:06.909" v="3264" actId="26606"/>
          <ac:cxnSpMkLst>
            <pc:docMk/>
            <pc:sldMk cId="2647137524" sldId="317"/>
            <ac:cxnSpMk id="17" creationId="{CF2CD8F0-C030-420D-9AA6-5D9243779F82}"/>
          </ac:cxnSpMkLst>
        </pc:cxnChg>
        <pc:cxnChg chg="add del">
          <ac:chgData name="Matthew Gage" userId="6ae49e1b37186e8a" providerId="LiveId" clId="{18AC6D50-352B-4CC6-9541-1C73FDC4338D}" dt="2023-09-22T20:57:06.909" v="3264" actId="26606"/>
          <ac:cxnSpMkLst>
            <pc:docMk/>
            <pc:sldMk cId="2647137524" sldId="317"/>
            <ac:cxnSpMk id="27" creationId="{4272FA93-03B0-4857-8946-E04C5E7E2660}"/>
          </ac:cxnSpMkLst>
        </pc:cxnChg>
      </pc:sldChg>
      <pc:sldChg chg="del">
        <pc:chgData name="Matthew Gage" userId="6ae49e1b37186e8a" providerId="LiveId" clId="{18AC6D50-352B-4CC6-9541-1C73FDC4338D}" dt="2023-09-22T19:52:05.249" v="41" actId="47"/>
        <pc:sldMkLst>
          <pc:docMk/>
          <pc:sldMk cId="610858141" sldId="318"/>
        </pc:sldMkLst>
      </pc:sldChg>
      <pc:sldChg chg="addSp delSp modSp new mod">
        <pc:chgData name="Matthew Gage" userId="6ae49e1b37186e8a" providerId="LiveId" clId="{18AC6D50-352B-4CC6-9541-1C73FDC4338D}" dt="2023-09-22T21:00:34.538" v="3519" actId="20577"/>
        <pc:sldMkLst>
          <pc:docMk/>
          <pc:sldMk cId="946431336" sldId="318"/>
        </pc:sldMkLst>
        <pc:spChg chg="mod">
          <ac:chgData name="Matthew Gage" userId="6ae49e1b37186e8a" providerId="LiveId" clId="{18AC6D50-352B-4CC6-9541-1C73FDC4338D}" dt="2023-09-22T20:57:17.483" v="3284" actId="20577"/>
          <ac:spMkLst>
            <pc:docMk/>
            <pc:sldMk cId="946431336" sldId="318"/>
            <ac:spMk id="2" creationId="{C240180F-BCE9-121A-9715-B76448BA0078}"/>
          </ac:spMkLst>
        </pc:spChg>
        <pc:spChg chg="mod">
          <ac:chgData name="Matthew Gage" userId="6ae49e1b37186e8a" providerId="LiveId" clId="{18AC6D50-352B-4CC6-9541-1C73FDC4338D}" dt="2023-09-22T21:00:34.538" v="3519" actId="20577"/>
          <ac:spMkLst>
            <pc:docMk/>
            <pc:sldMk cId="946431336" sldId="318"/>
            <ac:spMk id="3" creationId="{4C19C040-23D2-BFE0-1A0C-E7F470CC831B}"/>
          </ac:spMkLst>
        </pc:spChg>
        <pc:spChg chg="del">
          <ac:chgData name="Matthew Gage" userId="6ae49e1b37186e8a" providerId="LiveId" clId="{18AC6D50-352B-4CC6-9541-1C73FDC4338D}" dt="2023-09-22T20:59:52.611" v="3446"/>
          <ac:spMkLst>
            <pc:docMk/>
            <pc:sldMk cId="946431336" sldId="318"/>
            <ac:spMk id="4" creationId="{080BF1CD-CC88-8DCF-9A65-993CA0CAAE2F}"/>
          </ac:spMkLst>
        </pc:spChg>
        <pc:picChg chg="add mod">
          <ac:chgData name="Matthew Gage" userId="6ae49e1b37186e8a" providerId="LiveId" clId="{18AC6D50-352B-4CC6-9541-1C73FDC4338D}" dt="2023-09-22T20:59:52.611" v="3446"/>
          <ac:picMkLst>
            <pc:docMk/>
            <pc:sldMk cId="946431336" sldId="318"/>
            <ac:picMk id="6" creationId="{8F50C9ED-156D-BF93-97A9-D2F3F843BB29}"/>
          </ac:picMkLst>
        </pc:picChg>
      </pc:sldChg>
      <pc:sldChg chg="addSp delSp modSp new mod">
        <pc:chgData name="Matthew Gage" userId="6ae49e1b37186e8a" providerId="LiveId" clId="{18AC6D50-352B-4CC6-9541-1C73FDC4338D}" dt="2023-09-22T21:05:47.263" v="3915" actId="20577"/>
        <pc:sldMkLst>
          <pc:docMk/>
          <pc:sldMk cId="3656368475" sldId="319"/>
        </pc:sldMkLst>
        <pc:spChg chg="mod">
          <ac:chgData name="Matthew Gage" userId="6ae49e1b37186e8a" providerId="LiveId" clId="{18AC6D50-352B-4CC6-9541-1C73FDC4338D}" dt="2023-09-22T21:01:35.443" v="3566" actId="20577"/>
          <ac:spMkLst>
            <pc:docMk/>
            <pc:sldMk cId="3656368475" sldId="319"/>
            <ac:spMk id="2" creationId="{DD7969B4-4668-EF84-99F8-7F3DFA63583F}"/>
          </ac:spMkLst>
        </pc:spChg>
        <pc:spChg chg="del">
          <ac:chgData name="Matthew Gage" userId="6ae49e1b37186e8a" providerId="LiveId" clId="{18AC6D50-352B-4CC6-9541-1C73FDC4338D}" dt="2023-09-22T21:01:10.942" v="3521"/>
          <ac:spMkLst>
            <pc:docMk/>
            <pc:sldMk cId="3656368475" sldId="319"/>
            <ac:spMk id="3" creationId="{5C75ED4D-652E-C7EB-125C-019FE53E19A0}"/>
          </ac:spMkLst>
        </pc:spChg>
        <pc:spChg chg="mod">
          <ac:chgData name="Matthew Gage" userId="6ae49e1b37186e8a" providerId="LiveId" clId="{18AC6D50-352B-4CC6-9541-1C73FDC4338D}" dt="2023-09-22T21:05:47.263" v="3915" actId="20577"/>
          <ac:spMkLst>
            <pc:docMk/>
            <pc:sldMk cId="3656368475" sldId="319"/>
            <ac:spMk id="4" creationId="{BA79D34E-BC4A-7400-C4FF-FFE78FDD249C}"/>
          </ac:spMkLst>
        </pc:spChg>
        <pc:spChg chg="add mod">
          <ac:chgData name="Matthew Gage" userId="6ae49e1b37186e8a" providerId="LiveId" clId="{18AC6D50-352B-4CC6-9541-1C73FDC4338D}" dt="2023-09-22T21:01:53.010" v="3568" actId="1076"/>
          <ac:spMkLst>
            <pc:docMk/>
            <pc:sldMk cId="3656368475" sldId="319"/>
            <ac:spMk id="7" creationId="{D400B692-C083-149D-F938-57CA20C0AD3D}"/>
          </ac:spMkLst>
        </pc:spChg>
        <pc:spChg chg="add mod">
          <ac:chgData name="Matthew Gage" userId="6ae49e1b37186e8a" providerId="LiveId" clId="{18AC6D50-352B-4CC6-9541-1C73FDC4338D}" dt="2023-09-22T21:02:05.594" v="3572" actId="1076"/>
          <ac:spMkLst>
            <pc:docMk/>
            <pc:sldMk cId="3656368475" sldId="319"/>
            <ac:spMk id="8" creationId="{5891B718-3568-D75C-D5A6-D1A152CF14D6}"/>
          </ac:spMkLst>
        </pc:spChg>
        <pc:picChg chg="add mod">
          <ac:chgData name="Matthew Gage" userId="6ae49e1b37186e8a" providerId="LiveId" clId="{18AC6D50-352B-4CC6-9541-1C73FDC4338D}" dt="2023-09-22T21:01:10.942" v="3521"/>
          <ac:picMkLst>
            <pc:docMk/>
            <pc:sldMk cId="3656368475" sldId="319"/>
            <ac:picMk id="6" creationId="{2822D44D-0A32-9BCB-7E1E-AFDFBE200F64}"/>
          </ac:picMkLst>
        </pc:picChg>
      </pc:sldChg>
      <pc:sldChg chg="addSp delSp modSp new mod">
        <pc:chgData name="Matthew Gage" userId="6ae49e1b37186e8a" providerId="LiveId" clId="{18AC6D50-352B-4CC6-9541-1C73FDC4338D}" dt="2023-09-22T21:12:26.227" v="4304"/>
        <pc:sldMkLst>
          <pc:docMk/>
          <pc:sldMk cId="475045815" sldId="320"/>
        </pc:sldMkLst>
        <pc:spChg chg="mod">
          <ac:chgData name="Matthew Gage" userId="6ae49e1b37186e8a" providerId="LiveId" clId="{18AC6D50-352B-4CC6-9541-1C73FDC4338D}" dt="2023-09-22T21:05:11.066" v="3880" actId="20577"/>
          <ac:spMkLst>
            <pc:docMk/>
            <pc:sldMk cId="475045815" sldId="320"/>
            <ac:spMk id="2" creationId="{7971C921-5642-F582-2BFE-D270A9FEF44E}"/>
          </ac:spMkLst>
        </pc:spChg>
        <pc:spChg chg="mod">
          <ac:chgData name="Matthew Gage" userId="6ae49e1b37186e8a" providerId="LiveId" clId="{18AC6D50-352B-4CC6-9541-1C73FDC4338D}" dt="2023-09-22T21:09:27.368" v="4303" actId="20577"/>
          <ac:spMkLst>
            <pc:docMk/>
            <pc:sldMk cId="475045815" sldId="320"/>
            <ac:spMk id="3" creationId="{AE1722F0-2DC6-D2DF-2485-04A4D8FBC4BC}"/>
          </ac:spMkLst>
        </pc:spChg>
        <pc:spChg chg="del">
          <ac:chgData name="Matthew Gage" userId="6ae49e1b37186e8a" providerId="LiveId" clId="{18AC6D50-352B-4CC6-9541-1C73FDC4338D}" dt="2023-09-22T21:12:26.227" v="4304"/>
          <ac:spMkLst>
            <pc:docMk/>
            <pc:sldMk cId="475045815" sldId="320"/>
            <ac:spMk id="4" creationId="{C5367E78-CA9D-3BDC-ED55-AA2B080FF2EE}"/>
          </ac:spMkLst>
        </pc:spChg>
        <pc:picChg chg="add mod">
          <ac:chgData name="Matthew Gage" userId="6ae49e1b37186e8a" providerId="LiveId" clId="{18AC6D50-352B-4CC6-9541-1C73FDC4338D}" dt="2023-09-22T21:12:26.227" v="4304"/>
          <ac:picMkLst>
            <pc:docMk/>
            <pc:sldMk cId="475045815" sldId="320"/>
            <ac:picMk id="6" creationId="{63A9D63F-1EA9-D024-8B6C-885F6B64EB74}"/>
          </ac:picMkLst>
        </pc:picChg>
      </pc:sldChg>
      <pc:sldChg chg="addSp delSp modSp new mod modClrScheme chgLayout">
        <pc:chgData name="Matthew Gage" userId="6ae49e1b37186e8a" providerId="LiveId" clId="{18AC6D50-352B-4CC6-9541-1C73FDC4338D}" dt="2023-09-22T21:15:54.743" v="4433"/>
        <pc:sldMkLst>
          <pc:docMk/>
          <pc:sldMk cId="1983219051" sldId="321"/>
        </pc:sldMkLst>
        <pc:spChg chg="del mod ord">
          <ac:chgData name="Matthew Gage" userId="6ae49e1b37186e8a" providerId="LiveId" clId="{18AC6D50-352B-4CC6-9541-1C73FDC4338D}" dt="2023-09-22T21:12:41.558" v="4306" actId="700"/>
          <ac:spMkLst>
            <pc:docMk/>
            <pc:sldMk cId="1983219051" sldId="321"/>
            <ac:spMk id="2" creationId="{9C047376-5016-62AE-7ECF-21FE32911BA4}"/>
          </ac:spMkLst>
        </pc:spChg>
        <pc:spChg chg="del mod ord">
          <ac:chgData name="Matthew Gage" userId="6ae49e1b37186e8a" providerId="LiveId" clId="{18AC6D50-352B-4CC6-9541-1C73FDC4338D}" dt="2023-09-22T21:12:41.558" v="4306" actId="700"/>
          <ac:spMkLst>
            <pc:docMk/>
            <pc:sldMk cId="1983219051" sldId="321"/>
            <ac:spMk id="3" creationId="{A8DF515B-01E7-E027-C602-4435469FEE02}"/>
          </ac:spMkLst>
        </pc:spChg>
        <pc:spChg chg="add mod ord">
          <ac:chgData name="Matthew Gage" userId="6ae49e1b37186e8a" providerId="LiveId" clId="{18AC6D50-352B-4CC6-9541-1C73FDC4338D}" dt="2023-09-22T21:13:35.302" v="4337" actId="20577"/>
          <ac:spMkLst>
            <pc:docMk/>
            <pc:sldMk cId="1983219051" sldId="321"/>
            <ac:spMk id="4" creationId="{6B27228A-924C-4134-1B75-D7480652E1B9}"/>
          </ac:spMkLst>
        </pc:spChg>
        <pc:spChg chg="add mod ord">
          <ac:chgData name="Matthew Gage" userId="6ae49e1b37186e8a" providerId="LiveId" clId="{18AC6D50-352B-4CC6-9541-1C73FDC4338D}" dt="2023-09-22T21:15:00.902" v="4432" actId="20577"/>
          <ac:spMkLst>
            <pc:docMk/>
            <pc:sldMk cId="1983219051" sldId="321"/>
            <ac:spMk id="5" creationId="{51C51E53-5923-B0BF-3102-79C549C75905}"/>
          </ac:spMkLst>
        </pc:spChg>
        <pc:spChg chg="add del mod ord">
          <ac:chgData name="Matthew Gage" userId="6ae49e1b37186e8a" providerId="LiveId" clId="{18AC6D50-352B-4CC6-9541-1C73FDC4338D}" dt="2023-09-22T21:15:54.743" v="4433"/>
          <ac:spMkLst>
            <pc:docMk/>
            <pc:sldMk cId="1983219051" sldId="321"/>
            <ac:spMk id="6" creationId="{051C9FBA-F4DC-FC99-FBD0-05ADAD54B8B6}"/>
          </ac:spMkLst>
        </pc:spChg>
        <pc:picChg chg="add mod">
          <ac:chgData name="Matthew Gage" userId="6ae49e1b37186e8a" providerId="LiveId" clId="{18AC6D50-352B-4CC6-9541-1C73FDC4338D}" dt="2023-09-22T21:15:54.743" v="4433"/>
          <ac:picMkLst>
            <pc:docMk/>
            <pc:sldMk cId="1983219051" sldId="321"/>
            <ac:picMk id="8" creationId="{A3AAF7B7-EF8C-D51E-E333-2B5E5BA20CA4}"/>
          </ac:picMkLst>
        </pc:picChg>
      </pc:sldChg>
      <pc:sldChg chg="addSp delSp modSp new mod">
        <pc:chgData name="Matthew Gage" userId="6ae49e1b37186e8a" providerId="LiveId" clId="{18AC6D50-352B-4CC6-9541-1C73FDC4338D}" dt="2023-09-22T21:18:58.211" v="4718" actId="20577"/>
        <pc:sldMkLst>
          <pc:docMk/>
          <pc:sldMk cId="3682074352" sldId="322"/>
        </pc:sldMkLst>
        <pc:spChg chg="mod">
          <ac:chgData name="Matthew Gage" userId="6ae49e1b37186e8a" providerId="LiveId" clId="{18AC6D50-352B-4CC6-9541-1C73FDC4338D}" dt="2023-09-22T21:16:14.038" v="4448" actId="20577"/>
          <ac:spMkLst>
            <pc:docMk/>
            <pc:sldMk cId="3682074352" sldId="322"/>
            <ac:spMk id="2" creationId="{F5B5E673-AF77-E18E-48E6-F1DC5CB74219}"/>
          </ac:spMkLst>
        </pc:spChg>
        <pc:spChg chg="mod">
          <ac:chgData name="Matthew Gage" userId="6ae49e1b37186e8a" providerId="LiveId" clId="{18AC6D50-352B-4CC6-9541-1C73FDC4338D}" dt="2023-09-22T21:18:58.211" v="4718" actId="20577"/>
          <ac:spMkLst>
            <pc:docMk/>
            <pc:sldMk cId="3682074352" sldId="322"/>
            <ac:spMk id="3" creationId="{CC3EC3A5-EB98-E0E8-7C5B-377A605009B7}"/>
          </ac:spMkLst>
        </pc:spChg>
        <pc:spChg chg="del">
          <ac:chgData name="Matthew Gage" userId="6ae49e1b37186e8a" providerId="LiveId" clId="{18AC6D50-352B-4CC6-9541-1C73FDC4338D}" dt="2023-09-22T21:18:25.255" v="4658"/>
          <ac:spMkLst>
            <pc:docMk/>
            <pc:sldMk cId="3682074352" sldId="322"/>
            <ac:spMk id="4" creationId="{B9A64317-08ED-3F49-15A5-AF6FF0D2AEC2}"/>
          </ac:spMkLst>
        </pc:spChg>
        <pc:picChg chg="add mod">
          <ac:chgData name="Matthew Gage" userId="6ae49e1b37186e8a" providerId="LiveId" clId="{18AC6D50-352B-4CC6-9541-1C73FDC4338D}" dt="2023-09-22T21:18:25.255" v="4658"/>
          <ac:picMkLst>
            <pc:docMk/>
            <pc:sldMk cId="3682074352" sldId="322"/>
            <ac:picMk id="6" creationId="{FB33DB6D-7029-C778-BB8C-0F7724652EDA}"/>
          </ac:picMkLst>
        </pc:picChg>
      </pc:sldChg>
      <pc:sldChg chg="addSp delSp modSp new mod">
        <pc:chgData name="Matthew Gage" userId="6ae49e1b37186e8a" providerId="LiveId" clId="{18AC6D50-352B-4CC6-9541-1C73FDC4338D}" dt="2023-09-22T21:25:00.467" v="5024" actId="20577"/>
        <pc:sldMkLst>
          <pc:docMk/>
          <pc:sldMk cId="1648470542" sldId="323"/>
        </pc:sldMkLst>
        <pc:spChg chg="mod">
          <ac:chgData name="Matthew Gage" userId="6ae49e1b37186e8a" providerId="LiveId" clId="{18AC6D50-352B-4CC6-9541-1C73FDC4338D}" dt="2023-09-22T21:21:07.415" v="4923" actId="20577"/>
          <ac:spMkLst>
            <pc:docMk/>
            <pc:sldMk cId="1648470542" sldId="323"/>
            <ac:spMk id="2" creationId="{D5200E4E-49B7-B7EF-ABA1-976A4DDC77CC}"/>
          </ac:spMkLst>
        </pc:spChg>
        <pc:spChg chg="mod">
          <ac:chgData name="Matthew Gage" userId="6ae49e1b37186e8a" providerId="LiveId" clId="{18AC6D50-352B-4CC6-9541-1C73FDC4338D}" dt="2023-09-22T21:25:00.467" v="5024" actId="20577"/>
          <ac:spMkLst>
            <pc:docMk/>
            <pc:sldMk cId="1648470542" sldId="323"/>
            <ac:spMk id="3" creationId="{6A505971-71ED-82E3-A031-ECDA58B1EDC8}"/>
          </ac:spMkLst>
        </pc:spChg>
        <pc:spChg chg="del">
          <ac:chgData name="Matthew Gage" userId="6ae49e1b37186e8a" providerId="LiveId" clId="{18AC6D50-352B-4CC6-9541-1C73FDC4338D}" dt="2023-09-22T21:24:28.332" v="4924"/>
          <ac:spMkLst>
            <pc:docMk/>
            <pc:sldMk cId="1648470542" sldId="323"/>
            <ac:spMk id="4" creationId="{D19DBE39-7F3B-372B-D9A0-CE239B339A6A}"/>
          </ac:spMkLst>
        </pc:spChg>
        <pc:picChg chg="add mod">
          <ac:chgData name="Matthew Gage" userId="6ae49e1b37186e8a" providerId="LiveId" clId="{18AC6D50-352B-4CC6-9541-1C73FDC4338D}" dt="2023-09-22T21:24:28.332" v="4924"/>
          <ac:picMkLst>
            <pc:docMk/>
            <pc:sldMk cId="1648470542" sldId="323"/>
            <ac:picMk id="6" creationId="{BEAA3358-540F-A13C-AD4F-6D9D21B6434E}"/>
          </ac:picMkLst>
        </pc:picChg>
      </pc:sldChg>
      <pc:sldChg chg="addSp delSp modSp new mod">
        <pc:chgData name="Matthew Gage" userId="6ae49e1b37186e8a" providerId="LiveId" clId="{18AC6D50-352B-4CC6-9541-1C73FDC4338D}" dt="2023-09-22T21:33:24.681" v="5326"/>
        <pc:sldMkLst>
          <pc:docMk/>
          <pc:sldMk cId="1554835434" sldId="324"/>
        </pc:sldMkLst>
        <pc:spChg chg="mod">
          <ac:chgData name="Matthew Gage" userId="6ae49e1b37186e8a" providerId="LiveId" clId="{18AC6D50-352B-4CC6-9541-1C73FDC4338D}" dt="2023-09-22T21:25:20.655" v="5043" actId="20577"/>
          <ac:spMkLst>
            <pc:docMk/>
            <pc:sldMk cId="1554835434" sldId="324"/>
            <ac:spMk id="2" creationId="{64050D34-FC8F-765D-3B52-3C5EEA31572C}"/>
          </ac:spMkLst>
        </pc:spChg>
        <pc:spChg chg="mod">
          <ac:chgData name="Matthew Gage" userId="6ae49e1b37186e8a" providerId="LiveId" clId="{18AC6D50-352B-4CC6-9541-1C73FDC4338D}" dt="2023-09-22T21:32:43.551" v="5325" actId="20577"/>
          <ac:spMkLst>
            <pc:docMk/>
            <pc:sldMk cId="1554835434" sldId="324"/>
            <ac:spMk id="3" creationId="{16A84100-32DC-8B30-D65C-7B1793AC576B}"/>
          </ac:spMkLst>
        </pc:spChg>
        <pc:spChg chg="del mod">
          <ac:chgData name="Matthew Gage" userId="6ae49e1b37186e8a" providerId="LiveId" clId="{18AC6D50-352B-4CC6-9541-1C73FDC4338D}" dt="2023-09-22T21:33:24.681" v="5326"/>
          <ac:spMkLst>
            <pc:docMk/>
            <pc:sldMk cId="1554835434" sldId="324"/>
            <ac:spMk id="4" creationId="{F27FFABD-7B09-A6D6-5EC9-1D586397581B}"/>
          </ac:spMkLst>
        </pc:spChg>
        <pc:picChg chg="add mod">
          <ac:chgData name="Matthew Gage" userId="6ae49e1b37186e8a" providerId="LiveId" clId="{18AC6D50-352B-4CC6-9541-1C73FDC4338D}" dt="2023-09-22T21:33:24.681" v="5326"/>
          <ac:picMkLst>
            <pc:docMk/>
            <pc:sldMk cId="1554835434" sldId="324"/>
            <ac:picMk id="6" creationId="{FC7D0657-7843-3C98-AA05-A14C4156A708}"/>
          </ac:picMkLst>
        </pc:picChg>
      </pc:sldChg>
    </pc:docChg>
  </pc:docChgLst>
  <pc:docChgLst>
    <pc:chgData name="Matthew Gage" userId="6ae49e1b37186e8a" providerId="LiveId" clId="{DB71BECA-46D9-42ED-B75E-CC48376088AF}"/>
    <pc:docChg chg="undo custSel addSld delSld modSld sldOrd">
      <pc:chgData name="Matthew Gage" userId="6ae49e1b37186e8a" providerId="LiveId" clId="{DB71BECA-46D9-42ED-B75E-CC48376088AF}" dt="2023-09-18T21:39:43.828" v="6605" actId="20577"/>
      <pc:docMkLst>
        <pc:docMk/>
      </pc:docMkLst>
      <pc:sldChg chg="modSp mod">
        <pc:chgData name="Matthew Gage" userId="6ae49e1b37186e8a" providerId="LiveId" clId="{DB71BECA-46D9-42ED-B75E-CC48376088AF}" dt="2023-09-18T19:08:54.205" v="160" actId="20577"/>
        <pc:sldMkLst>
          <pc:docMk/>
          <pc:sldMk cId="3434294074" sldId="256"/>
        </pc:sldMkLst>
        <pc:spChg chg="mod">
          <ac:chgData name="Matthew Gage" userId="6ae49e1b37186e8a" providerId="LiveId" clId="{DB71BECA-46D9-42ED-B75E-CC48376088AF}" dt="2023-09-16T20:38:01.328" v="4" actId="20577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DB71BECA-46D9-42ED-B75E-CC48376088AF}" dt="2023-09-18T19:08:54.205" v="160" actId="20577"/>
          <ac:spMkLst>
            <pc:docMk/>
            <pc:sldMk cId="3434294074" sldId="256"/>
            <ac:spMk id="3" creationId="{DF2CDFB2-7FF7-21BB-4756-1315C7B767CF}"/>
          </ac:spMkLst>
        </pc:spChg>
      </pc:sldChg>
      <pc:sldChg chg="modSp mod">
        <pc:chgData name="Matthew Gage" userId="6ae49e1b37186e8a" providerId="LiveId" clId="{DB71BECA-46D9-42ED-B75E-CC48376088AF}" dt="2023-09-16T20:40:02.568" v="50" actId="20577"/>
        <pc:sldMkLst>
          <pc:docMk/>
          <pc:sldMk cId="3469559777" sldId="260"/>
        </pc:sldMkLst>
        <pc:spChg chg="mod">
          <ac:chgData name="Matthew Gage" userId="6ae49e1b37186e8a" providerId="LiveId" clId="{DB71BECA-46D9-42ED-B75E-CC48376088AF}" dt="2023-09-16T20:38:33.356" v="14" actId="20577"/>
          <ac:spMkLst>
            <pc:docMk/>
            <pc:sldMk cId="3469559777" sldId="260"/>
            <ac:spMk id="4" creationId="{57840B74-8EC6-2011-5243-35959FC24EFD}"/>
          </ac:spMkLst>
        </pc:spChg>
        <pc:spChg chg="mod">
          <ac:chgData name="Matthew Gage" userId="6ae49e1b37186e8a" providerId="LiveId" clId="{DB71BECA-46D9-42ED-B75E-CC48376088AF}" dt="2023-09-16T20:40:02.568" v="50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modSp add del mod">
        <pc:chgData name="Matthew Gage" userId="6ae49e1b37186e8a" providerId="LiveId" clId="{DB71BECA-46D9-42ED-B75E-CC48376088AF}" dt="2023-09-18T21:39:43.828" v="6605" actId="20577"/>
        <pc:sldMkLst>
          <pc:docMk/>
          <pc:sldMk cId="2812737610" sldId="286"/>
        </pc:sldMkLst>
        <pc:spChg chg="mod">
          <ac:chgData name="Matthew Gage" userId="6ae49e1b37186e8a" providerId="LiveId" clId="{DB71BECA-46D9-42ED-B75E-CC48376088AF}" dt="2023-09-18T21:39:43.828" v="6605" actId="20577"/>
          <ac:spMkLst>
            <pc:docMk/>
            <pc:sldMk cId="2812737610" sldId="286"/>
            <ac:spMk id="2" creationId="{8EFF9CAC-0CE5-8C16-0196-70F01097D84C}"/>
          </ac:spMkLst>
        </pc:spChg>
      </pc:sldChg>
      <pc:sldChg chg="del">
        <pc:chgData name="Matthew Gage" userId="6ae49e1b37186e8a" providerId="LiveId" clId="{DB71BECA-46D9-42ED-B75E-CC48376088AF}" dt="2023-09-16T20:38:12.029" v="8" actId="47"/>
        <pc:sldMkLst>
          <pc:docMk/>
          <pc:sldMk cId="2049826905" sldId="287"/>
        </pc:sldMkLst>
      </pc:sldChg>
      <pc:sldChg chg="modSp mod">
        <pc:chgData name="Matthew Gage" userId="6ae49e1b37186e8a" providerId="LiveId" clId="{DB71BECA-46D9-42ED-B75E-CC48376088AF}" dt="2023-09-16T20:40:31.703" v="83" actId="20577"/>
        <pc:sldMkLst>
          <pc:docMk/>
          <pc:sldMk cId="780495285" sldId="288"/>
        </pc:sldMkLst>
        <pc:spChg chg="mod">
          <ac:chgData name="Matthew Gage" userId="6ae49e1b37186e8a" providerId="LiveId" clId="{DB71BECA-46D9-42ED-B75E-CC48376088AF}" dt="2023-09-16T20:38:39.558" v="15" actId="20577"/>
          <ac:spMkLst>
            <pc:docMk/>
            <pc:sldMk cId="780495285" sldId="288"/>
            <ac:spMk id="4" creationId="{57840B74-8EC6-2011-5243-35959FC24EFD}"/>
          </ac:spMkLst>
        </pc:spChg>
        <pc:spChg chg="mod">
          <ac:chgData name="Matthew Gage" userId="6ae49e1b37186e8a" providerId="LiveId" clId="{DB71BECA-46D9-42ED-B75E-CC48376088AF}" dt="2023-09-16T20:40:31.703" v="83" actId="20577"/>
          <ac:spMkLst>
            <pc:docMk/>
            <pc:sldMk cId="780495285" sldId="288"/>
            <ac:spMk id="5" creationId="{4F7DBAEA-7C0C-2605-3897-3C34DA92C2A0}"/>
          </ac:spMkLst>
        </pc:spChg>
      </pc:sldChg>
      <pc:sldChg chg="del">
        <pc:chgData name="Matthew Gage" userId="6ae49e1b37186e8a" providerId="LiveId" clId="{DB71BECA-46D9-42ED-B75E-CC48376088AF}" dt="2023-09-16T20:38:16.208" v="9" actId="47"/>
        <pc:sldMkLst>
          <pc:docMk/>
          <pc:sldMk cId="4056658543" sldId="289"/>
        </pc:sldMkLst>
      </pc:sldChg>
      <pc:sldChg chg="modSp mod">
        <pc:chgData name="Matthew Gage" userId="6ae49e1b37186e8a" providerId="LiveId" clId="{DB71BECA-46D9-42ED-B75E-CC48376088AF}" dt="2023-09-16T20:40:53.594" v="110" actId="20577"/>
        <pc:sldMkLst>
          <pc:docMk/>
          <pc:sldMk cId="645070497" sldId="290"/>
        </pc:sldMkLst>
        <pc:spChg chg="mod">
          <ac:chgData name="Matthew Gage" userId="6ae49e1b37186e8a" providerId="LiveId" clId="{DB71BECA-46D9-42ED-B75E-CC48376088AF}" dt="2023-09-16T20:38:46.796" v="16" actId="20577"/>
          <ac:spMkLst>
            <pc:docMk/>
            <pc:sldMk cId="645070497" sldId="290"/>
            <ac:spMk id="4" creationId="{57840B74-8EC6-2011-5243-35959FC24EFD}"/>
          </ac:spMkLst>
        </pc:spChg>
        <pc:spChg chg="mod">
          <ac:chgData name="Matthew Gage" userId="6ae49e1b37186e8a" providerId="LiveId" clId="{DB71BECA-46D9-42ED-B75E-CC48376088AF}" dt="2023-09-16T20:40:53.594" v="110" actId="20577"/>
          <ac:spMkLst>
            <pc:docMk/>
            <pc:sldMk cId="645070497" sldId="290"/>
            <ac:spMk id="5" creationId="{4F7DBAEA-7C0C-2605-3897-3C34DA92C2A0}"/>
          </ac:spMkLst>
        </pc:spChg>
      </pc:sldChg>
      <pc:sldChg chg="del">
        <pc:chgData name="Matthew Gage" userId="6ae49e1b37186e8a" providerId="LiveId" clId="{DB71BECA-46D9-42ED-B75E-CC48376088AF}" dt="2023-09-16T20:38:20.489" v="10" actId="47"/>
        <pc:sldMkLst>
          <pc:docMk/>
          <pc:sldMk cId="972813889" sldId="291"/>
        </pc:sldMkLst>
      </pc:sldChg>
      <pc:sldChg chg="modSp mod">
        <pc:chgData name="Matthew Gage" userId="6ae49e1b37186e8a" providerId="LiveId" clId="{DB71BECA-46D9-42ED-B75E-CC48376088AF}" dt="2023-09-16T20:41:17.783" v="127" actId="20577"/>
        <pc:sldMkLst>
          <pc:docMk/>
          <pc:sldMk cId="1482355257" sldId="292"/>
        </pc:sldMkLst>
        <pc:spChg chg="mod">
          <ac:chgData name="Matthew Gage" userId="6ae49e1b37186e8a" providerId="LiveId" clId="{DB71BECA-46D9-42ED-B75E-CC48376088AF}" dt="2023-09-16T20:38:53.497" v="17" actId="20577"/>
          <ac:spMkLst>
            <pc:docMk/>
            <pc:sldMk cId="1482355257" sldId="292"/>
            <ac:spMk id="4" creationId="{57840B74-8EC6-2011-5243-35959FC24EFD}"/>
          </ac:spMkLst>
        </pc:spChg>
        <pc:spChg chg="mod">
          <ac:chgData name="Matthew Gage" userId="6ae49e1b37186e8a" providerId="LiveId" clId="{DB71BECA-46D9-42ED-B75E-CC48376088AF}" dt="2023-09-16T20:41:17.783" v="127" actId="20577"/>
          <ac:spMkLst>
            <pc:docMk/>
            <pc:sldMk cId="1482355257" sldId="292"/>
            <ac:spMk id="5" creationId="{4F7DBAEA-7C0C-2605-3897-3C34DA92C2A0}"/>
          </ac:spMkLst>
        </pc:spChg>
      </pc:sldChg>
      <pc:sldChg chg="del">
        <pc:chgData name="Matthew Gage" userId="6ae49e1b37186e8a" providerId="LiveId" clId="{DB71BECA-46D9-42ED-B75E-CC48376088AF}" dt="2023-09-16T20:38:23.498" v="11" actId="47"/>
        <pc:sldMkLst>
          <pc:docMk/>
          <pc:sldMk cId="3341712227" sldId="293"/>
        </pc:sldMkLst>
      </pc:sldChg>
      <pc:sldChg chg="addSp delSp modSp mod">
        <pc:chgData name="Matthew Gage" userId="6ae49e1b37186e8a" providerId="LiveId" clId="{DB71BECA-46D9-42ED-B75E-CC48376088AF}" dt="2023-09-16T20:41:31.762" v="143" actId="313"/>
        <pc:sldMkLst>
          <pc:docMk/>
          <pc:sldMk cId="905790822" sldId="294"/>
        </pc:sldMkLst>
        <pc:spChg chg="mod">
          <ac:chgData name="Matthew Gage" userId="6ae49e1b37186e8a" providerId="LiveId" clId="{DB71BECA-46D9-42ED-B75E-CC48376088AF}" dt="2023-09-16T20:39:00.532" v="18" actId="20577"/>
          <ac:spMkLst>
            <pc:docMk/>
            <pc:sldMk cId="905790822" sldId="294"/>
            <ac:spMk id="4" creationId="{57840B74-8EC6-2011-5243-35959FC24EFD}"/>
          </ac:spMkLst>
        </pc:spChg>
        <pc:spChg chg="mod">
          <ac:chgData name="Matthew Gage" userId="6ae49e1b37186e8a" providerId="LiveId" clId="{DB71BECA-46D9-42ED-B75E-CC48376088AF}" dt="2023-09-16T20:41:31.762" v="143" actId="313"/>
          <ac:spMkLst>
            <pc:docMk/>
            <pc:sldMk cId="905790822" sldId="294"/>
            <ac:spMk id="5" creationId="{4F7DBAEA-7C0C-2605-3897-3C34DA92C2A0}"/>
          </ac:spMkLst>
        </pc:spChg>
        <pc:picChg chg="add del">
          <ac:chgData name="Matthew Gage" userId="6ae49e1b37186e8a" providerId="LiveId" clId="{DB71BECA-46D9-42ED-B75E-CC48376088AF}" dt="2023-09-16T20:39:05.957" v="20" actId="22"/>
          <ac:picMkLst>
            <pc:docMk/>
            <pc:sldMk cId="905790822" sldId="294"/>
            <ac:picMk id="3" creationId="{ADEE0D68-DD08-6785-F01F-C8CE3EF2CE0F}"/>
          </ac:picMkLst>
        </pc:picChg>
      </pc:sldChg>
      <pc:sldChg chg="del">
        <pc:chgData name="Matthew Gage" userId="6ae49e1b37186e8a" providerId="LiveId" clId="{DB71BECA-46D9-42ED-B75E-CC48376088AF}" dt="2023-09-16T20:38:28.459" v="12" actId="47"/>
        <pc:sldMkLst>
          <pc:docMk/>
          <pc:sldMk cId="2841379000" sldId="295"/>
        </pc:sldMkLst>
      </pc:sldChg>
      <pc:sldChg chg="modSp add mod">
        <pc:chgData name="Matthew Gage" userId="6ae49e1b37186e8a" providerId="LiveId" clId="{DB71BECA-46D9-42ED-B75E-CC48376088AF}" dt="2023-09-16T20:41:40.596" v="158" actId="20577"/>
        <pc:sldMkLst>
          <pc:docMk/>
          <pc:sldMk cId="3287041715" sldId="295"/>
        </pc:sldMkLst>
        <pc:spChg chg="mod">
          <ac:chgData name="Matthew Gage" userId="6ae49e1b37186e8a" providerId="LiveId" clId="{DB71BECA-46D9-42ED-B75E-CC48376088AF}" dt="2023-09-16T20:39:32.710" v="23" actId="20577"/>
          <ac:spMkLst>
            <pc:docMk/>
            <pc:sldMk cId="3287041715" sldId="295"/>
            <ac:spMk id="4" creationId="{57840B74-8EC6-2011-5243-35959FC24EFD}"/>
          </ac:spMkLst>
        </pc:spChg>
        <pc:spChg chg="mod">
          <ac:chgData name="Matthew Gage" userId="6ae49e1b37186e8a" providerId="LiveId" clId="{DB71BECA-46D9-42ED-B75E-CC48376088AF}" dt="2023-09-16T20:41:40.596" v="158" actId="20577"/>
          <ac:spMkLst>
            <pc:docMk/>
            <pc:sldMk cId="3287041715" sldId="295"/>
            <ac:spMk id="5" creationId="{4F7DBAEA-7C0C-2605-3897-3C34DA92C2A0}"/>
          </ac:spMkLst>
        </pc:spChg>
      </pc:sldChg>
      <pc:sldChg chg="del">
        <pc:chgData name="Matthew Gage" userId="6ae49e1b37186e8a" providerId="LiveId" clId="{DB71BECA-46D9-42ED-B75E-CC48376088AF}" dt="2023-09-16T20:38:06.784" v="7" actId="47"/>
        <pc:sldMkLst>
          <pc:docMk/>
          <pc:sldMk cId="43560679" sldId="296"/>
        </pc:sldMkLst>
      </pc:sldChg>
      <pc:sldChg chg="addSp delSp modSp new mod modClrScheme chgLayout">
        <pc:chgData name="Matthew Gage" userId="6ae49e1b37186e8a" providerId="LiveId" clId="{DB71BECA-46D9-42ED-B75E-CC48376088AF}" dt="2023-09-18T19:36:26.088" v="1031" actId="20577"/>
        <pc:sldMkLst>
          <pc:docMk/>
          <pc:sldMk cId="3972750119" sldId="296"/>
        </pc:sldMkLst>
        <pc:spChg chg="del mod ord">
          <ac:chgData name="Matthew Gage" userId="6ae49e1b37186e8a" providerId="LiveId" clId="{DB71BECA-46D9-42ED-B75E-CC48376088AF}" dt="2023-09-16T20:40:13.191" v="52" actId="700"/>
          <ac:spMkLst>
            <pc:docMk/>
            <pc:sldMk cId="3972750119" sldId="296"/>
            <ac:spMk id="2" creationId="{90149996-1904-D029-7CDD-3F144E65ABE0}"/>
          </ac:spMkLst>
        </pc:spChg>
        <pc:spChg chg="del mod ord">
          <ac:chgData name="Matthew Gage" userId="6ae49e1b37186e8a" providerId="LiveId" clId="{DB71BECA-46D9-42ED-B75E-CC48376088AF}" dt="2023-09-16T20:40:13.191" v="52" actId="700"/>
          <ac:spMkLst>
            <pc:docMk/>
            <pc:sldMk cId="3972750119" sldId="296"/>
            <ac:spMk id="3" creationId="{D0DAC0D8-F753-E09C-5677-767421837CE3}"/>
          </ac:spMkLst>
        </pc:spChg>
        <pc:spChg chg="add mod ord">
          <ac:chgData name="Matthew Gage" userId="6ae49e1b37186e8a" providerId="LiveId" clId="{DB71BECA-46D9-42ED-B75E-CC48376088AF}" dt="2023-09-18T19:09:44.363" v="176" actId="20577"/>
          <ac:spMkLst>
            <pc:docMk/>
            <pc:sldMk cId="3972750119" sldId="296"/>
            <ac:spMk id="4" creationId="{2785465A-572C-1593-3D31-9E05414E4385}"/>
          </ac:spMkLst>
        </pc:spChg>
        <pc:spChg chg="add mod ord">
          <ac:chgData name="Matthew Gage" userId="6ae49e1b37186e8a" providerId="LiveId" clId="{DB71BECA-46D9-42ED-B75E-CC48376088AF}" dt="2023-09-18T19:36:26.088" v="1031" actId="20577"/>
          <ac:spMkLst>
            <pc:docMk/>
            <pc:sldMk cId="3972750119" sldId="296"/>
            <ac:spMk id="5" creationId="{EF6EDCC5-AEB7-54C5-F068-C5198ED11864}"/>
          </ac:spMkLst>
        </pc:spChg>
        <pc:spChg chg="add del mod ord">
          <ac:chgData name="Matthew Gage" userId="6ae49e1b37186e8a" providerId="LiveId" clId="{DB71BECA-46D9-42ED-B75E-CC48376088AF}" dt="2023-09-18T19:12:19.193" v="413"/>
          <ac:spMkLst>
            <pc:docMk/>
            <pc:sldMk cId="3972750119" sldId="296"/>
            <ac:spMk id="6" creationId="{E01041AC-702E-CF1D-9BC9-590B93A0D810}"/>
          </ac:spMkLst>
        </pc:spChg>
        <pc:picChg chg="add mod">
          <ac:chgData name="Matthew Gage" userId="6ae49e1b37186e8a" providerId="LiveId" clId="{DB71BECA-46D9-42ED-B75E-CC48376088AF}" dt="2023-09-18T19:12:19.193" v="413"/>
          <ac:picMkLst>
            <pc:docMk/>
            <pc:sldMk cId="3972750119" sldId="296"/>
            <ac:picMk id="3" creationId="{ED0E87AC-DC47-F323-E725-B484A906A93E}"/>
          </ac:picMkLst>
        </pc:picChg>
      </pc:sldChg>
      <pc:sldChg chg="addSp delSp modSp add mod ord">
        <pc:chgData name="Matthew Gage" userId="6ae49e1b37186e8a" providerId="LiveId" clId="{DB71BECA-46D9-42ED-B75E-CC48376088AF}" dt="2023-09-18T20:02:04.016" v="2441" actId="20577"/>
        <pc:sldMkLst>
          <pc:docMk/>
          <pc:sldMk cId="2139144222" sldId="297"/>
        </pc:sldMkLst>
        <pc:spChg chg="mod">
          <ac:chgData name="Matthew Gage" userId="6ae49e1b37186e8a" providerId="LiveId" clId="{DB71BECA-46D9-42ED-B75E-CC48376088AF}" dt="2023-09-18T19:56:23.502" v="2182" actId="20577"/>
          <ac:spMkLst>
            <pc:docMk/>
            <pc:sldMk cId="2139144222" sldId="297"/>
            <ac:spMk id="4" creationId="{2785465A-572C-1593-3D31-9E05414E4385}"/>
          </ac:spMkLst>
        </pc:spChg>
        <pc:spChg chg="mod">
          <ac:chgData name="Matthew Gage" userId="6ae49e1b37186e8a" providerId="LiveId" clId="{DB71BECA-46D9-42ED-B75E-CC48376088AF}" dt="2023-09-18T20:02:04.016" v="2441" actId="20577"/>
          <ac:spMkLst>
            <pc:docMk/>
            <pc:sldMk cId="2139144222" sldId="297"/>
            <ac:spMk id="5" creationId="{EF6EDCC5-AEB7-54C5-F068-C5198ED11864}"/>
          </ac:spMkLst>
        </pc:spChg>
        <pc:spChg chg="add del">
          <ac:chgData name="Matthew Gage" userId="6ae49e1b37186e8a" providerId="LiveId" clId="{DB71BECA-46D9-42ED-B75E-CC48376088AF}" dt="2023-09-18T19:56:00.262" v="2134"/>
          <ac:spMkLst>
            <pc:docMk/>
            <pc:sldMk cId="2139144222" sldId="297"/>
            <ac:spMk id="6" creationId="{E01041AC-702E-CF1D-9BC9-590B93A0D810}"/>
          </ac:spMkLst>
        </pc:spChg>
        <pc:picChg chg="add del mod">
          <ac:chgData name="Matthew Gage" userId="6ae49e1b37186e8a" providerId="LiveId" clId="{DB71BECA-46D9-42ED-B75E-CC48376088AF}" dt="2023-09-18T19:55:35.703" v="2133"/>
          <ac:picMkLst>
            <pc:docMk/>
            <pc:sldMk cId="2139144222" sldId="297"/>
            <ac:picMk id="3" creationId="{1D08922E-33CB-652A-2944-45AFBE003A34}"/>
          </ac:picMkLst>
        </pc:picChg>
        <pc:picChg chg="add mod">
          <ac:chgData name="Matthew Gage" userId="6ae49e1b37186e8a" providerId="LiveId" clId="{DB71BECA-46D9-42ED-B75E-CC48376088AF}" dt="2023-09-18T19:56:00.262" v="2134"/>
          <ac:picMkLst>
            <pc:docMk/>
            <pc:sldMk cId="2139144222" sldId="297"/>
            <ac:picMk id="8" creationId="{51C1F5B3-E51B-08D9-43CC-870B0ADAAA98}"/>
          </ac:picMkLst>
        </pc:picChg>
      </pc:sldChg>
      <pc:sldChg chg="del">
        <pc:chgData name="Matthew Gage" userId="6ae49e1b37186e8a" providerId="LiveId" clId="{DB71BECA-46D9-42ED-B75E-CC48376088AF}" dt="2023-09-16T20:38:12.029" v="8" actId="47"/>
        <pc:sldMkLst>
          <pc:docMk/>
          <pc:sldMk cId="3975705769" sldId="297"/>
        </pc:sldMkLst>
      </pc:sldChg>
      <pc:sldChg chg="addSp delSp modSp add mod ord">
        <pc:chgData name="Matthew Gage" userId="6ae49e1b37186e8a" providerId="LiveId" clId="{DB71BECA-46D9-42ED-B75E-CC48376088AF}" dt="2023-09-18T20:49:19.565" v="3837" actId="20577"/>
        <pc:sldMkLst>
          <pc:docMk/>
          <pc:sldMk cId="2483496174" sldId="298"/>
        </pc:sldMkLst>
        <pc:spChg chg="mod">
          <ac:chgData name="Matthew Gage" userId="6ae49e1b37186e8a" providerId="LiveId" clId="{DB71BECA-46D9-42ED-B75E-CC48376088AF}" dt="2023-09-18T20:44:13.245" v="3561" actId="20577"/>
          <ac:spMkLst>
            <pc:docMk/>
            <pc:sldMk cId="2483496174" sldId="298"/>
            <ac:spMk id="4" creationId="{2785465A-572C-1593-3D31-9E05414E4385}"/>
          </ac:spMkLst>
        </pc:spChg>
        <pc:spChg chg="mod">
          <ac:chgData name="Matthew Gage" userId="6ae49e1b37186e8a" providerId="LiveId" clId="{DB71BECA-46D9-42ED-B75E-CC48376088AF}" dt="2023-09-18T20:49:19.565" v="3837" actId="20577"/>
          <ac:spMkLst>
            <pc:docMk/>
            <pc:sldMk cId="2483496174" sldId="298"/>
            <ac:spMk id="5" creationId="{EF6EDCC5-AEB7-54C5-F068-C5198ED11864}"/>
          </ac:spMkLst>
        </pc:spChg>
        <pc:spChg chg="del">
          <ac:chgData name="Matthew Gage" userId="6ae49e1b37186e8a" providerId="LiveId" clId="{DB71BECA-46D9-42ED-B75E-CC48376088AF}" dt="2023-09-18T20:46:27.636" v="3722"/>
          <ac:spMkLst>
            <pc:docMk/>
            <pc:sldMk cId="2483496174" sldId="298"/>
            <ac:spMk id="6" creationId="{E01041AC-702E-CF1D-9BC9-590B93A0D810}"/>
          </ac:spMkLst>
        </pc:spChg>
        <pc:picChg chg="add mod">
          <ac:chgData name="Matthew Gage" userId="6ae49e1b37186e8a" providerId="LiveId" clId="{DB71BECA-46D9-42ED-B75E-CC48376088AF}" dt="2023-09-18T20:46:38.142" v="3726" actId="1076"/>
          <ac:picMkLst>
            <pc:docMk/>
            <pc:sldMk cId="2483496174" sldId="298"/>
            <ac:picMk id="3" creationId="{6A9259B0-CEB2-DADB-09FE-CA4C0D47BEF3}"/>
          </ac:picMkLst>
        </pc:picChg>
        <pc:picChg chg="add mod">
          <ac:chgData name="Matthew Gage" userId="6ae49e1b37186e8a" providerId="LiveId" clId="{DB71BECA-46D9-42ED-B75E-CC48376088AF}" dt="2023-09-18T20:46:39.886" v="3727" actId="1076"/>
          <ac:picMkLst>
            <pc:docMk/>
            <pc:sldMk cId="2483496174" sldId="298"/>
            <ac:picMk id="8" creationId="{16284CF8-268A-F7D2-98CA-2233D4588A33}"/>
          </ac:picMkLst>
        </pc:picChg>
      </pc:sldChg>
      <pc:sldChg chg="del">
        <pc:chgData name="Matthew Gage" userId="6ae49e1b37186e8a" providerId="LiveId" clId="{DB71BECA-46D9-42ED-B75E-CC48376088AF}" dt="2023-09-16T20:38:16.208" v="9" actId="47"/>
        <pc:sldMkLst>
          <pc:docMk/>
          <pc:sldMk cId="4286203231" sldId="298"/>
        </pc:sldMkLst>
      </pc:sldChg>
      <pc:sldChg chg="addSp delSp modSp add mod">
        <pc:chgData name="Matthew Gage" userId="6ae49e1b37186e8a" providerId="LiveId" clId="{DB71BECA-46D9-42ED-B75E-CC48376088AF}" dt="2023-09-18T20:59:17.086" v="4577"/>
        <pc:sldMkLst>
          <pc:docMk/>
          <pc:sldMk cId="1819651716" sldId="299"/>
        </pc:sldMkLst>
        <pc:spChg chg="mod">
          <ac:chgData name="Matthew Gage" userId="6ae49e1b37186e8a" providerId="LiveId" clId="{DB71BECA-46D9-42ED-B75E-CC48376088AF}" dt="2023-09-18T20:55:49.590" v="4285" actId="20577"/>
          <ac:spMkLst>
            <pc:docMk/>
            <pc:sldMk cId="1819651716" sldId="299"/>
            <ac:spMk id="4" creationId="{2785465A-572C-1593-3D31-9E05414E4385}"/>
          </ac:spMkLst>
        </pc:spChg>
        <pc:spChg chg="mod">
          <ac:chgData name="Matthew Gage" userId="6ae49e1b37186e8a" providerId="LiveId" clId="{DB71BECA-46D9-42ED-B75E-CC48376088AF}" dt="2023-09-18T20:57:26.951" v="4576" actId="20577"/>
          <ac:spMkLst>
            <pc:docMk/>
            <pc:sldMk cId="1819651716" sldId="299"/>
            <ac:spMk id="5" creationId="{EF6EDCC5-AEB7-54C5-F068-C5198ED11864}"/>
          </ac:spMkLst>
        </pc:spChg>
        <pc:spChg chg="del mod">
          <ac:chgData name="Matthew Gage" userId="6ae49e1b37186e8a" providerId="LiveId" clId="{DB71BECA-46D9-42ED-B75E-CC48376088AF}" dt="2023-09-18T20:59:17.086" v="4577"/>
          <ac:spMkLst>
            <pc:docMk/>
            <pc:sldMk cId="1819651716" sldId="299"/>
            <ac:spMk id="6" creationId="{E01041AC-702E-CF1D-9BC9-590B93A0D810}"/>
          </ac:spMkLst>
        </pc:spChg>
        <pc:picChg chg="add mod">
          <ac:chgData name="Matthew Gage" userId="6ae49e1b37186e8a" providerId="LiveId" clId="{DB71BECA-46D9-42ED-B75E-CC48376088AF}" dt="2023-09-18T20:59:17.086" v="4577"/>
          <ac:picMkLst>
            <pc:docMk/>
            <pc:sldMk cId="1819651716" sldId="299"/>
            <ac:picMk id="3" creationId="{1FCC815F-9B2D-AAA0-00E1-CB5422EBBBD6}"/>
          </ac:picMkLst>
        </pc:picChg>
      </pc:sldChg>
      <pc:sldChg chg="del">
        <pc:chgData name="Matthew Gage" userId="6ae49e1b37186e8a" providerId="LiveId" clId="{DB71BECA-46D9-42ED-B75E-CC48376088AF}" dt="2023-09-16T20:38:16.208" v="9" actId="47"/>
        <pc:sldMkLst>
          <pc:docMk/>
          <pc:sldMk cId="2830722999" sldId="299"/>
        </pc:sldMkLst>
      </pc:sldChg>
      <pc:sldChg chg="del">
        <pc:chgData name="Matthew Gage" userId="6ae49e1b37186e8a" providerId="LiveId" clId="{DB71BECA-46D9-42ED-B75E-CC48376088AF}" dt="2023-09-16T20:38:16.208" v="9" actId="47"/>
        <pc:sldMkLst>
          <pc:docMk/>
          <pc:sldMk cId="1030922809" sldId="300"/>
        </pc:sldMkLst>
      </pc:sldChg>
      <pc:sldChg chg="addSp delSp modSp add mod">
        <pc:chgData name="Matthew Gage" userId="6ae49e1b37186e8a" providerId="LiveId" clId="{DB71BECA-46D9-42ED-B75E-CC48376088AF}" dt="2023-09-18T21:20:12.206" v="5644" actId="20577"/>
        <pc:sldMkLst>
          <pc:docMk/>
          <pc:sldMk cId="2181229264" sldId="300"/>
        </pc:sldMkLst>
        <pc:spChg chg="mod">
          <ac:chgData name="Matthew Gage" userId="6ae49e1b37186e8a" providerId="LiveId" clId="{DB71BECA-46D9-42ED-B75E-CC48376088AF}" dt="2023-09-18T21:20:12.206" v="5644" actId="20577"/>
          <ac:spMkLst>
            <pc:docMk/>
            <pc:sldMk cId="2181229264" sldId="300"/>
            <ac:spMk id="4" creationId="{2785465A-572C-1593-3D31-9E05414E4385}"/>
          </ac:spMkLst>
        </pc:spChg>
        <pc:spChg chg="mod">
          <ac:chgData name="Matthew Gage" userId="6ae49e1b37186e8a" providerId="LiveId" clId="{DB71BECA-46D9-42ED-B75E-CC48376088AF}" dt="2023-09-18T21:18:34.135" v="5621" actId="313"/>
          <ac:spMkLst>
            <pc:docMk/>
            <pc:sldMk cId="2181229264" sldId="300"/>
            <ac:spMk id="5" creationId="{EF6EDCC5-AEB7-54C5-F068-C5198ED11864}"/>
          </ac:spMkLst>
        </pc:spChg>
        <pc:spChg chg="del mod">
          <ac:chgData name="Matthew Gage" userId="6ae49e1b37186e8a" providerId="LiveId" clId="{DB71BECA-46D9-42ED-B75E-CC48376088AF}" dt="2023-09-18T21:19:47.452" v="5622"/>
          <ac:spMkLst>
            <pc:docMk/>
            <pc:sldMk cId="2181229264" sldId="300"/>
            <ac:spMk id="6" creationId="{E01041AC-702E-CF1D-9BC9-590B93A0D810}"/>
          </ac:spMkLst>
        </pc:spChg>
        <pc:picChg chg="add mod">
          <ac:chgData name="Matthew Gage" userId="6ae49e1b37186e8a" providerId="LiveId" clId="{DB71BECA-46D9-42ED-B75E-CC48376088AF}" dt="2023-09-18T21:19:47.452" v="5622"/>
          <ac:picMkLst>
            <pc:docMk/>
            <pc:sldMk cId="2181229264" sldId="300"/>
            <ac:picMk id="3" creationId="{328BD47C-E844-866F-A3C5-9664907C5482}"/>
          </ac:picMkLst>
        </pc:picChg>
      </pc:sldChg>
      <pc:sldChg chg="del">
        <pc:chgData name="Matthew Gage" userId="6ae49e1b37186e8a" providerId="LiveId" clId="{DB71BECA-46D9-42ED-B75E-CC48376088AF}" dt="2023-09-16T20:38:16.208" v="9" actId="47"/>
        <pc:sldMkLst>
          <pc:docMk/>
          <pc:sldMk cId="2037852190" sldId="301"/>
        </pc:sldMkLst>
      </pc:sldChg>
      <pc:sldChg chg="addSp delSp modSp add mod">
        <pc:chgData name="Matthew Gage" userId="6ae49e1b37186e8a" providerId="LiveId" clId="{DB71BECA-46D9-42ED-B75E-CC48376088AF}" dt="2023-09-18T21:27:09.081" v="6301" actId="313"/>
        <pc:sldMkLst>
          <pc:docMk/>
          <pc:sldMk cId="3827699045" sldId="301"/>
        </pc:sldMkLst>
        <pc:spChg chg="mod">
          <ac:chgData name="Matthew Gage" userId="6ae49e1b37186e8a" providerId="LiveId" clId="{DB71BECA-46D9-42ED-B75E-CC48376088AF}" dt="2023-09-18T21:25:36.498" v="5988" actId="20577"/>
          <ac:spMkLst>
            <pc:docMk/>
            <pc:sldMk cId="3827699045" sldId="301"/>
            <ac:spMk id="4" creationId="{2785465A-572C-1593-3D31-9E05414E4385}"/>
          </ac:spMkLst>
        </pc:spChg>
        <pc:spChg chg="mod">
          <ac:chgData name="Matthew Gage" userId="6ae49e1b37186e8a" providerId="LiveId" clId="{DB71BECA-46D9-42ED-B75E-CC48376088AF}" dt="2023-09-18T21:27:09.081" v="6301" actId="313"/>
          <ac:spMkLst>
            <pc:docMk/>
            <pc:sldMk cId="3827699045" sldId="301"/>
            <ac:spMk id="5" creationId="{EF6EDCC5-AEB7-54C5-F068-C5198ED11864}"/>
          </ac:spMkLst>
        </pc:spChg>
        <pc:spChg chg="del">
          <ac:chgData name="Matthew Gage" userId="6ae49e1b37186e8a" providerId="LiveId" clId="{DB71BECA-46D9-42ED-B75E-CC48376088AF}" dt="2023-09-18T21:27:02.309" v="6299"/>
          <ac:spMkLst>
            <pc:docMk/>
            <pc:sldMk cId="3827699045" sldId="301"/>
            <ac:spMk id="6" creationId="{E01041AC-702E-CF1D-9BC9-590B93A0D810}"/>
          </ac:spMkLst>
        </pc:spChg>
        <pc:picChg chg="add mod">
          <ac:chgData name="Matthew Gage" userId="6ae49e1b37186e8a" providerId="LiveId" clId="{DB71BECA-46D9-42ED-B75E-CC48376088AF}" dt="2023-09-18T21:27:02.309" v="6299"/>
          <ac:picMkLst>
            <pc:docMk/>
            <pc:sldMk cId="3827699045" sldId="301"/>
            <ac:picMk id="3" creationId="{F9677BD1-7307-62AE-F8C6-E9C0B38387C6}"/>
          </ac:picMkLst>
        </pc:picChg>
      </pc:sldChg>
      <pc:sldChg chg="addSp delSp modSp new mod setBg">
        <pc:chgData name="Matthew Gage" userId="6ae49e1b37186e8a" providerId="LiveId" clId="{DB71BECA-46D9-42ED-B75E-CC48376088AF}" dt="2023-09-18T19:38:03.459" v="1103" actId="20577"/>
        <pc:sldMkLst>
          <pc:docMk/>
          <pc:sldMk cId="4090791523" sldId="302"/>
        </pc:sldMkLst>
        <pc:spChg chg="mod">
          <ac:chgData name="Matthew Gage" userId="6ae49e1b37186e8a" providerId="LiveId" clId="{DB71BECA-46D9-42ED-B75E-CC48376088AF}" dt="2023-09-18T19:25:23.573" v="572" actId="20577"/>
          <ac:spMkLst>
            <pc:docMk/>
            <pc:sldMk cId="4090791523" sldId="302"/>
            <ac:spMk id="2" creationId="{ABDCEF45-AC53-63CB-8C4F-17AB037A1997}"/>
          </ac:spMkLst>
        </pc:spChg>
        <pc:spChg chg="add del">
          <ac:chgData name="Matthew Gage" userId="6ae49e1b37186e8a" providerId="LiveId" clId="{DB71BECA-46D9-42ED-B75E-CC48376088AF}" dt="2023-09-18T19:24:51.512" v="551"/>
          <ac:spMkLst>
            <pc:docMk/>
            <pc:sldMk cId="4090791523" sldId="302"/>
            <ac:spMk id="3" creationId="{1CF5FD52-44F9-F1BB-5292-FCCBCFAF1369}"/>
          </ac:spMkLst>
        </pc:spChg>
        <pc:spChg chg="mod">
          <ac:chgData name="Matthew Gage" userId="6ae49e1b37186e8a" providerId="LiveId" clId="{DB71BECA-46D9-42ED-B75E-CC48376088AF}" dt="2023-09-18T19:38:03.459" v="1103" actId="20577"/>
          <ac:spMkLst>
            <pc:docMk/>
            <pc:sldMk cId="4090791523" sldId="302"/>
            <ac:spMk id="4" creationId="{9DB8D493-583A-BB45-3D6A-2E2B46E5138E}"/>
          </ac:spMkLst>
        </pc:spChg>
        <pc:spChg chg="add del">
          <ac:chgData name="Matthew Gage" userId="6ae49e1b37186e8a" providerId="LiveId" clId="{DB71BECA-46D9-42ED-B75E-CC48376088AF}" dt="2023-09-18T19:25:11.502" v="553" actId="26606"/>
          <ac:spMkLst>
            <pc:docMk/>
            <pc:sldMk cId="4090791523" sldId="302"/>
            <ac:spMk id="29" creationId="{9B796F99-70AC-4221-AB20-DFE9599613B9}"/>
          </ac:spMkLst>
        </pc:spChg>
        <pc:spChg chg="add del">
          <ac:chgData name="Matthew Gage" userId="6ae49e1b37186e8a" providerId="LiveId" clId="{DB71BECA-46D9-42ED-B75E-CC48376088AF}" dt="2023-09-18T19:25:13.123" v="555" actId="26606"/>
          <ac:spMkLst>
            <pc:docMk/>
            <pc:sldMk cId="4090791523" sldId="302"/>
            <ac:spMk id="39" creationId="{64D0FF6F-093D-47AB-9CBA-8BBEF7F733FF}"/>
          </ac:spMkLst>
        </pc:spChg>
        <pc:spChg chg="add del">
          <ac:chgData name="Matthew Gage" userId="6ae49e1b37186e8a" providerId="LiveId" clId="{DB71BECA-46D9-42ED-B75E-CC48376088AF}" dt="2023-09-18T19:25:13.769" v="557" actId="26606"/>
          <ac:spMkLst>
            <pc:docMk/>
            <pc:sldMk cId="4090791523" sldId="302"/>
            <ac:spMk id="45" creationId="{C58F50C0-4016-4C4C-A16C-7FB78458EA5F}"/>
          </ac:spMkLst>
        </pc:spChg>
        <pc:grpChg chg="add del">
          <ac:chgData name="Matthew Gage" userId="6ae49e1b37186e8a" providerId="LiveId" clId="{DB71BECA-46D9-42ED-B75E-CC48376088AF}" dt="2023-09-18T19:25:11.502" v="553" actId="26606"/>
          <ac:grpSpMkLst>
            <pc:docMk/>
            <pc:sldMk cId="4090791523" sldId="302"/>
            <ac:grpSpMk id="13" creationId="{A35723D1-BE23-4F7B-872D-35CA6D17FB79}"/>
          </ac:grpSpMkLst>
        </pc:grpChg>
        <pc:grpChg chg="add del">
          <ac:chgData name="Matthew Gage" userId="6ae49e1b37186e8a" providerId="LiveId" clId="{DB71BECA-46D9-42ED-B75E-CC48376088AF}" dt="2023-09-18T19:25:11.502" v="553" actId="26606"/>
          <ac:grpSpMkLst>
            <pc:docMk/>
            <pc:sldMk cId="4090791523" sldId="302"/>
            <ac:grpSpMk id="21" creationId="{1488DB6F-238F-4BEF-B28F-87D9F674A343}"/>
          </ac:grpSpMkLst>
        </pc:grpChg>
        <pc:grpChg chg="add del">
          <ac:chgData name="Matthew Gage" userId="6ae49e1b37186e8a" providerId="LiveId" clId="{DB71BECA-46D9-42ED-B75E-CC48376088AF}" dt="2023-09-18T19:25:13.123" v="555" actId="26606"/>
          <ac:grpSpMkLst>
            <pc:docMk/>
            <pc:sldMk cId="4090791523" sldId="302"/>
            <ac:grpSpMk id="33" creationId="{0E0452C8-EFAC-4BBE-B829-CFE413A388B8}"/>
          </ac:grpSpMkLst>
        </pc:grpChg>
        <pc:grpChg chg="add del">
          <ac:chgData name="Matthew Gage" userId="6ae49e1b37186e8a" providerId="LiveId" clId="{DB71BECA-46D9-42ED-B75E-CC48376088AF}" dt="2023-09-18T19:25:13.123" v="555" actId="26606"/>
          <ac:grpSpMkLst>
            <pc:docMk/>
            <pc:sldMk cId="4090791523" sldId="302"/>
            <ac:grpSpMk id="36" creationId="{5E6E1520-2FF6-4854-9AF4-AEF2311B5834}"/>
          </ac:grpSpMkLst>
        </pc:grpChg>
        <pc:grpChg chg="add del">
          <ac:chgData name="Matthew Gage" userId="6ae49e1b37186e8a" providerId="LiveId" clId="{DB71BECA-46D9-42ED-B75E-CC48376088AF}" dt="2023-09-18T19:25:13.769" v="557" actId="26606"/>
          <ac:grpSpMkLst>
            <pc:docMk/>
            <pc:sldMk cId="4090791523" sldId="302"/>
            <ac:grpSpMk id="42" creationId="{0E0452C8-EFAC-4BBE-B829-CFE413A388B8}"/>
          </ac:grpSpMkLst>
        </pc:grpChg>
        <pc:grpChg chg="add del">
          <ac:chgData name="Matthew Gage" userId="6ae49e1b37186e8a" providerId="LiveId" clId="{DB71BECA-46D9-42ED-B75E-CC48376088AF}" dt="2023-09-18T19:25:13.769" v="557" actId="26606"/>
          <ac:grpSpMkLst>
            <pc:docMk/>
            <pc:sldMk cId="4090791523" sldId="302"/>
            <ac:grpSpMk id="44" creationId="{E2DE7AF0-E273-4B62-8C79-B80D8DEB4566}"/>
          </ac:grpSpMkLst>
        </pc:grpChg>
        <pc:grpChg chg="add">
          <ac:chgData name="Matthew Gage" userId="6ae49e1b37186e8a" providerId="LiveId" clId="{DB71BECA-46D9-42ED-B75E-CC48376088AF}" dt="2023-09-18T19:25:13.865" v="558" actId="26606"/>
          <ac:grpSpMkLst>
            <pc:docMk/>
            <pc:sldMk cId="4090791523" sldId="302"/>
            <ac:grpSpMk id="48" creationId="{0E0452C8-EFAC-4BBE-B829-CFE413A388B8}"/>
          </ac:grpSpMkLst>
        </pc:grpChg>
        <pc:grpChg chg="add">
          <ac:chgData name="Matthew Gage" userId="6ae49e1b37186e8a" providerId="LiveId" clId="{DB71BECA-46D9-42ED-B75E-CC48376088AF}" dt="2023-09-18T19:25:13.865" v="558" actId="26606"/>
          <ac:grpSpMkLst>
            <pc:docMk/>
            <pc:sldMk cId="4090791523" sldId="302"/>
            <ac:grpSpMk id="50" creationId="{247C940C-BCEA-4B94-ADAB-E5DF93AD2501}"/>
          </ac:grpSpMkLst>
        </pc:grpChg>
        <pc:picChg chg="add del mod">
          <ac:chgData name="Matthew Gage" userId="6ae49e1b37186e8a" providerId="LiveId" clId="{DB71BECA-46D9-42ED-B75E-CC48376088AF}" dt="2023-09-18T19:24:50.227" v="550"/>
          <ac:picMkLst>
            <pc:docMk/>
            <pc:sldMk cId="4090791523" sldId="302"/>
            <ac:picMk id="6" creationId="{9EDC596E-CFE5-FE46-58F4-3E5D9BB4959C}"/>
          </ac:picMkLst>
        </pc:picChg>
        <pc:picChg chg="add mod ord">
          <ac:chgData name="Matthew Gage" userId="6ae49e1b37186e8a" providerId="LiveId" clId="{DB71BECA-46D9-42ED-B75E-CC48376088AF}" dt="2023-09-18T19:25:13.865" v="558" actId="26606"/>
          <ac:picMkLst>
            <pc:docMk/>
            <pc:sldMk cId="4090791523" sldId="302"/>
            <ac:picMk id="8" creationId="{0EC84BD9-5DBB-8FFF-4363-F01E51F9C6FB}"/>
          </ac:picMkLst>
        </pc:picChg>
        <pc:cxnChg chg="add del">
          <ac:chgData name="Matthew Gage" userId="6ae49e1b37186e8a" providerId="LiveId" clId="{DB71BECA-46D9-42ED-B75E-CC48376088AF}" dt="2023-09-18T19:25:11.502" v="553" actId="26606"/>
          <ac:cxnSpMkLst>
            <pc:docMk/>
            <pc:sldMk cId="4090791523" sldId="302"/>
            <ac:cxnSpMk id="19" creationId="{CF2CD8F0-C030-420D-9AA6-5D9243779F82}"/>
          </ac:cxnSpMkLst>
        </pc:cxnChg>
        <pc:cxnChg chg="add del">
          <ac:chgData name="Matthew Gage" userId="6ae49e1b37186e8a" providerId="LiveId" clId="{DB71BECA-46D9-42ED-B75E-CC48376088AF}" dt="2023-09-18T19:25:11.502" v="553" actId="26606"/>
          <ac:cxnSpMkLst>
            <pc:docMk/>
            <pc:sldMk cId="4090791523" sldId="302"/>
            <ac:cxnSpMk id="31" creationId="{3017F138-68A9-4F3F-B240-D26602C26CB7}"/>
          </ac:cxnSpMkLst>
        </pc:cxnChg>
        <pc:cxnChg chg="add del">
          <ac:chgData name="Matthew Gage" userId="6ae49e1b37186e8a" providerId="LiveId" clId="{DB71BECA-46D9-42ED-B75E-CC48376088AF}" dt="2023-09-18T19:25:13.123" v="555" actId="26606"/>
          <ac:cxnSpMkLst>
            <pc:docMk/>
            <pc:sldMk cId="4090791523" sldId="302"/>
            <ac:cxnSpMk id="35" creationId="{CB3B6ABF-EFD9-487E-8DE4-362FB18D4BF2}"/>
          </ac:cxnSpMkLst>
        </pc:cxnChg>
        <pc:cxnChg chg="add del">
          <ac:chgData name="Matthew Gage" userId="6ae49e1b37186e8a" providerId="LiveId" clId="{DB71BECA-46D9-42ED-B75E-CC48376088AF}" dt="2023-09-18T19:25:13.123" v="555" actId="26606"/>
          <ac:cxnSpMkLst>
            <pc:docMk/>
            <pc:sldMk cId="4090791523" sldId="302"/>
            <ac:cxnSpMk id="40" creationId="{1163510C-FF2B-41B2-AEFC-A952A7507402}"/>
          </ac:cxnSpMkLst>
        </pc:cxnChg>
        <pc:cxnChg chg="add del">
          <ac:chgData name="Matthew Gage" userId="6ae49e1b37186e8a" providerId="LiveId" clId="{DB71BECA-46D9-42ED-B75E-CC48376088AF}" dt="2023-09-18T19:25:13.769" v="557" actId="26606"/>
          <ac:cxnSpMkLst>
            <pc:docMk/>
            <pc:sldMk cId="4090791523" sldId="302"/>
            <ac:cxnSpMk id="43" creationId="{CB3B6ABF-EFD9-487E-8DE4-362FB18D4BF2}"/>
          </ac:cxnSpMkLst>
        </pc:cxnChg>
        <pc:cxnChg chg="add del">
          <ac:chgData name="Matthew Gage" userId="6ae49e1b37186e8a" providerId="LiveId" clId="{DB71BECA-46D9-42ED-B75E-CC48376088AF}" dt="2023-09-18T19:25:13.769" v="557" actId="26606"/>
          <ac:cxnSpMkLst>
            <pc:docMk/>
            <pc:sldMk cId="4090791523" sldId="302"/>
            <ac:cxnSpMk id="46" creationId="{93D74A0E-D021-4691-9206-1EAA0E4E64E7}"/>
          </ac:cxnSpMkLst>
        </pc:cxnChg>
        <pc:cxnChg chg="add">
          <ac:chgData name="Matthew Gage" userId="6ae49e1b37186e8a" providerId="LiveId" clId="{DB71BECA-46D9-42ED-B75E-CC48376088AF}" dt="2023-09-18T19:25:13.865" v="558" actId="26606"/>
          <ac:cxnSpMkLst>
            <pc:docMk/>
            <pc:sldMk cId="4090791523" sldId="302"/>
            <ac:cxnSpMk id="49" creationId="{CB3B6ABF-EFD9-487E-8DE4-362FB18D4BF2}"/>
          </ac:cxnSpMkLst>
        </pc:cxnChg>
        <pc:cxnChg chg="add">
          <ac:chgData name="Matthew Gage" userId="6ae49e1b37186e8a" providerId="LiveId" clId="{DB71BECA-46D9-42ED-B75E-CC48376088AF}" dt="2023-09-18T19:25:13.865" v="558" actId="26606"/>
          <ac:cxnSpMkLst>
            <pc:docMk/>
            <pc:sldMk cId="4090791523" sldId="302"/>
            <ac:cxnSpMk id="52" creationId="{E59A63C7-BCAC-464C-B7D5-9A713B4CAC34}"/>
          </ac:cxnSpMkLst>
        </pc:cxnChg>
      </pc:sldChg>
      <pc:sldChg chg="addSp delSp modSp new mod setBg">
        <pc:chgData name="Matthew Gage" userId="6ae49e1b37186e8a" providerId="LiveId" clId="{DB71BECA-46D9-42ED-B75E-CC48376088AF}" dt="2023-09-18T19:42:34.098" v="1299" actId="20577"/>
        <pc:sldMkLst>
          <pc:docMk/>
          <pc:sldMk cId="4276617304" sldId="303"/>
        </pc:sldMkLst>
        <pc:spChg chg="mod">
          <ac:chgData name="Matthew Gage" userId="6ae49e1b37186e8a" providerId="LiveId" clId="{DB71BECA-46D9-42ED-B75E-CC48376088AF}" dt="2023-09-18T19:41:19.495" v="1115" actId="26606"/>
          <ac:spMkLst>
            <pc:docMk/>
            <pc:sldMk cId="4276617304" sldId="303"/>
            <ac:spMk id="2" creationId="{DA416B3E-0B23-7BF9-F1C4-4D15EFB56F33}"/>
          </ac:spMkLst>
        </pc:spChg>
        <pc:spChg chg="del">
          <ac:chgData name="Matthew Gage" userId="6ae49e1b37186e8a" providerId="LiveId" clId="{DB71BECA-46D9-42ED-B75E-CC48376088AF}" dt="2023-09-18T19:41:15.305" v="1114"/>
          <ac:spMkLst>
            <pc:docMk/>
            <pc:sldMk cId="4276617304" sldId="303"/>
            <ac:spMk id="3" creationId="{305AB86B-CE13-B35B-FFBB-4FDA0B8D6282}"/>
          </ac:spMkLst>
        </pc:spChg>
        <pc:spChg chg="mod">
          <ac:chgData name="Matthew Gage" userId="6ae49e1b37186e8a" providerId="LiveId" clId="{DB71BECA-46D9-42ED-B75E-CC48376088AF}" dt="2023-09-18T19:42:34.098" v="1299" actId="20577"/>
          <ac:spMkLst>
            <pc:docMk/>
            <pc:sldMk cId="4276617304" sldId="303"/>
            <ac:spMk id="4" creationId="{3ACBB9C1-3FA2-BD64-6F70-10827753E7F5}"/>
          </ac:spMkLst>
        </pc:spChg>
        <pc:spChg chg="add">
          <ac:chgData name="Matthew Gage" userId="6ae49e1b37186e8a" providerId="LiveId" clId="{DB71BECA-46D9-42ED-B75E-CC48376088AF}" dt="2023-09-18T19:41:19.495" v="1115" actId="26606"/>
          <ac:spMkLst>
            <pc:docMk/>
            <pc:sldMk cId="4276617304" sldId="303"/>
            <ac:spMk id="27" creationId="{9B796F99-70AC-4221-AB20-DFE9599613B9}"/>
          </ac:spMkLst>
        </pc:spChg>
        <pc:grpChg chg="add">
          <ac:chgData name="Matthew Gage" userId="6ae49e1b37186e8a" providerId="LiveId" clId="{DB71BECA-46D9-42ED-B75E-CC48376088AF}" dt="2023-09-18T19:41:19.495" v="1115" actId="26606"/>
          <ac:grpSpMkLst>
            <pc:docMk/>
            <pc:sldMk cId="4276617304" sldId="303"/>
            <ac:grpSpMk id="11" creationId="{A35723D1-BE23-4F7B-872D-35CA6D17FB79}"/>
          </ac:grpSpMkLst>
        </pc:grpChg>
        <pc:grpChg chg="add">
          <ac:chgData name="Matthew Gage" userId="6ae49e1b37186e8a" providerId="LiveId" clId="{DB71BECA-46D9-42ED-B75E-CC48376088AF}" dt="2023-09-18T19:41:19.495" v="1115" actId="26606"/>
          <ac:grpSpMkLst>
            <pc:docMk/>
            <pc:sldMk cId="4276617304" sldId="303"/>
            <ac:grpSpMk id="19" creationId="{1488DB6F-238F-4BEF-B28F-87D9F674A343}"/>
          </ac:grpSpMkLst>
        </pc:grpChg>
        <pc:picChg chg="add mod">
          <ac:chgData name="Matthew Gage" userId="6ae49e1b37186e8a" providerId="LiveId" clId="{DB71BECA-46D9-42ED-B75E-CC48376088AF}" dt="2023-09-18T19:41:19.495" v="1115" actId="26606"/>
          <ac:picMkLst>
            <pc:docMk/>
            <pc:sldMk cId="4276617304" sldId="303"/>
            <ac:picMk id="6" creationId="{B30C650D-C111-2319-197B-EBE96C0A8F2A}"/>
          </ac:picMkLst>
        </pc:picChg>
        <pc:cxnChg chg="add">
          <ac:chgData name="Matthew Gage" userId="6ae49e1b37186e8a" providerId="LiveId" clId="{DB71BECA-46D9-42ED-B75E-CC48376088AF}" dt="2023-09-18T19:41:19.495" v="1115" actId="26606"/>
          <ac:cxnSpMkLst>
            <pc:docMk/>
            <pc:sldMk cId="4276617304" sldId="303"/>
            <ac:cxnSpMk id="17" creationId="{CF2CD8F0-C030-420D-9AA6-5D9243779F82}"/>
          </ac:cxnSpMkLst>
        </pc:cxnChg>
        <pc:cxnChg chg="add">
          <ac:chgData name="Matthew Gage" userId="6ae49e1b37186e8a" providerId="LiveId" clId="{DB71BECA-46D9-42ED-B75E-CC48376088AF}" dt="2023-09-18T19:41:19.495" v="1115" actId="26606"/>
          <ac:cxnSpMkLst>
            <pc:docMk/>
            <pc:sldMk cId="4276617304" sldId="303"/>
            <ac:cxnSpMk id="29" creationId="{3017F138-68A9-4F3F-B240-D26602C26CB7}"/>
          </ac:cxnSpMkLst>
        </pc:cxnChg>
      </pc:sldChg>
      <pc:sldChg chg="addSp delSp modSp new mod">
        <pc:chgData name="Matthew Gage" userId="6ae49e1b37186e8a" providerId="LiveId" clId="{DB71BECA-46D9-42ED-B75E-CC48376088AF}" dt="2023-09-18T19:48:52.400" v="1606" actId="27636"/>
        <pc:sldMkLst>
          <pc:docMk/>
          <pc:sldMk cId="258363070" sldId="304"/>
        </pc:sldMkLst>
        <pc:spChg chg="mod">
          <ac:chgData name="Matthew Gage" userId="6ae49e1b37186e8a" providerId="LiveId" clId="{DB71BECA-46D9-42ED-B75E-CC48376088AF}" dt="2023-09-18T19:47:02.288" v="1330" actId="20577"/>
          <ac:spMkLst>
            <pc:docMk/>
            <pc:sldMk cId="258363070" sldId="304"/>
            <ac:spMk id="2" creationId="{3C9DEA4D-69E2-1A1C-E751-350F5133837A}"/>
          </ac:spMkLst>
        </pc:spChg>
        <pc:spChg chg="add del">
          <ac:chgData name="Matthew Gage" userId="6ae49e1b37186e8a" providerId="LiveId" clId="{DB71BECA-46D9-42ED-B75E-CC48376088AF}" dt="2023-09-18T19:46:03.712" v="1305"/>
          <ac:spMkLst>
            <pc:docMk/>
            <pc:sldMk cId="258363070" sldId="304"/>
            <ac:spMk id="3" creationId="{95DE1C82-4FC6-074D-9E64-945B6AAA2AB5}"/>
          </ac:spMkLst>
        </pc:spChg>
        <pc:spChg chg="mod">
          <ac:chgData name="Matthew Gage" userId="6ae49e1b37186e8a" providerId="LiveId" clId="{DB71BECA-46D9-42ED-B75E-CC48376088AF}" dt="2023-09-18T19:48:52.400" v="1606" actId="27636"/>
          <ac:spMkLst>
            <pc:docMk/>
            <pc:sldMk cId="258363070" sldId="304"/>
            <ac:spMk id="4" creationId="{065163E1-0DBA-9536-4131-0F9A73B6C959}"/>
          </ac:spMkLst>
        </pc:spChg>
        <pc:picChg chg="add del mod">
          <ac:chgData name="Matthew Gage" userId="6ae49e1b37186e8a" providerId="LiveId" clId="{DB71BECA-46D9-42ED-B75E-CC48376088AF}" dt="2023-09-18T19:45:00.658" v="1302"/>
          <ac:picMkLst>
            <pc:docMk/>
            <pc:sldMk cId="258363070" sldId="304"/>
            <ac:picMk id="6" creationId="{C5D25303-C2F5-05C5-536D-BA0EB7EA0241}"/>
          </ac:picMkLst>
        </pc:picChg>
        <pc:picChg chg="add del mod">
          <ac:chgData name="Matthew Gage" userId="6ae49e1b37186e8a" providerId="LiveId" clId="{DB71BECA-46D9-42ED-B75E-CC48376088AF}" dt="2023-09-18T19:45:10.884" v="1304"/>
          <ac:picMkLst>
            <pc:docMk/>
            <pc:sldMk cId="258363070" sldId="304"/>
            <ac:picMk id="8" creationId="{52CC20E4-9A74-5323-AF31-A960D5D787DB}"/>
          </ac:picMkLst>
        </pc:picChg>
        <pc:picChg chg="add mod modCrop">
          <ac:chgData name="Matthew Gage" userId="6ae49e1b37186e8a" providerId="LiveId" clId="{DB71BECA-46D9-42ED-B75E-CC48376088AF}" dt="2023-09-18T19:46:23.090" v="1312" actId="1076"/>
          <ac:picMkLst>
            <pc:docMk/>
            <pc:sldMk cId="258363070" sldId="304"/>
            <ac:picMk id="10" creationId="{D7350283-236C-4B3A-DF32-205DCC3CB978}"/>
          </ac:picMkLst>
        </pc:picChg>
      </pc:sldChg>
      <pc:sldChg chg="addSp delSp modSp new mod">
        <pc:chgData name="Matthew Gage" userId="6ae49e1b37186e8a" providerId="LiveId" clId="{DB71BECA-46D9-42ED-B75E-CC48376088AF}" dt="2023-09-18T19:50:57.546" v="1854" actId="20577"/>
        <pc:sldMkLst>
          <pc:docMk/>
          <pc:sldMk cId="3181773120" sldId="305"/>
        </pc:sldMkLst>
        <pc:spChg chg="mod">
          <ac:chgData name="Matthew Gage" userId="6ae49e1b37186e8a" providerId="LiveId" clId="{DB71BECA-46D9-42ED-B75E-CC48376088AF}" dt="2023-09-18T19:49:30.988" v="1624" actId="20577"/>
          <ac:spMkLst>
            <pc:docMk/>
            <pc:sldMk cId="3181773120" sldId="305"/>
            <ac:spMk id="2" creationId="{BE2590DB-7046-BA66-3B2B-6B4E0F9BB734}"/>
          </ac:spMkLst>
        </pc:spChg>
        <pc:spChg chg="mod">
          <ac:chgData name="Matthew Gage" userId="6ae49e1b37186e8a" providerId="LiveId" clId="{DB71BECA-46D9-42ED-B75E-CC48376088AF}" dt="2023-09-18T19:50:57.546" v="1854" actId="20577"/>
          <ac:spMkLst>
            <pc:docMk/>
            <pc:sldMk cId="3181773120" sldId="305"/>
            <ac:spMk id="3" creationId="{AC59A77A-7E31-A56A-E822-B7FBF520FFA0}"/>
          </ac:spMkLst>
        </pc:spChg>
        <pc:spChg chg="del">
          <ac:chgData name="Matthew Gage" userId="6ae49e1b37186e8a" providerId="LiveId" clId="{DB71BECA-46D9-42ED-B75E-CC48376088AF}" dt="2023-09-18T19:49:27.154" v="1608"/>
          <ac:spMkLst>
            <pc:docMk/>
            <pc:sldMk cId="3181773120" sldId="305"/>
            <ac:spMk id="4" creationId="{BF81EABF-973A-1E50-9659-DE76BC2F897C}"/>
          </ac:spMkLst>
        </pc:spChg>
        <pc:picChg chg="add mod">
          <ac:chgData name="Matthew Gage" userId="6ae49e1b37186e8a" providerId="LiveId" clId="{DB71BECA-46D9-42ED-B75E-CC48376088AF}" dt="2023-09-18T19:49:27.154" v="1608"/>
          <ac:picMkLst>
            <pc:docMk/>
            <pc:sldMk cId="3181773120" sldId="305"/>
            <ac:picMk id="6" creationId="{605BBCB7-268A-033E-9606-FDA0EFD8D2A4}"/>
          </ac:picMkLst>
        </pc:picChg>
      </pc:sldChg>
      <pc:sldChg chg="addSp delSp modSp new mod">
        <pc:chgData name="Matthew Gage" userId="6ae49e1b37186e8a" providerId="LiveId" clId="{DB71BECA-46D9-42ED-B75E-CC48376088AF}" dt="2023-09-18T19:53:30.304" v="2131" actId="20577"/>
        <pc:sldMkLst>
          <pc:docMk/>
          <pc:sldMk cId="1187635580" sldId="306"/>
        </pc:sldMkLst>
        <pc:spChg chg="mod">
          <ac:chgData name="Matthew Gage" userId="6ae49e1b37186e8a" providerId="LiveId" clId="{DB71BECA-46D9-42ED-B75E-CC48376088AF}" dt="2023-09-18T19:51:52.518" v="1875" actId="20577"/>
          <ac:spMkLst>
            <pc:docMk/>
            <pc:sldMk cId="1187635580" sldId="306"/>
            <ac:spMk id="2" creationId="{6BC087F0-A9E4-468F-F69B-5E0DA9CA140F}"/>
          </ac:spMkLst>
        </pc:spChg>
        <pc:spChg chg="del">
          <ac:chgData name="Matthew Gage" userId="6ae49e1b37186e8a" providerId="LiveId" clId="{DB71BECA-46D9-42ED-B75E-CC48376088AF}" dt="2023-09-18T19:51:45.761" v="1856"/>
          <ac:spMkLst>
            <pc:docMk/>
            <pc:sldMk cId="1187635580" sldId="306"/>
            <ac:spMk id="3" creationId="{4BEF8854-B8CC-B947-02B9-73E54624B545}"/>
          </ac:spMkLst>
        </pc:spChg>
        <pc:spChg chg="mod">
          <ac:chgData name="Matthew Gage" userId="6ae49e1b37186e8a" providerId="LiveId" clId="{DB71BECA-46D9-42ED-B75E-CC48376088AF}" dt="2023-09-18T19:53:30.304" v="2131" actId="20577"/>
          <ac:spMkLst>
            <pc:docMk/>
            <pc:sldMk cId="1187635580" sldId="306"/>
            <ac:spMk id="4" creationId="{FE5F7E80-B3D0-37FA-365A-1911B72C7E7E}"/>
          </ac:spMkLst>
        </pc:spChg>
        <pc:picChg chg="add mod">
          <ac:chgData name="Matthew Gage" userId="6ae49e1b37186e8a" providerId="LiveId" clId="{DB71BECA-46D9-42ED-B75E-CC48376088AF}" dt="2023-09-18T19:51:45.761" v="1856"/>
          <ac:picMkLst>
            <pc:docMk/>
            <pc:sldMk cId="1187635580" sldId="306"/>
            <ac:picMk id="6" creationId="{40EA60D5-D40E-ABAD-953E-C038C93F7E3C}"/>
          </ac:picMkLst>
        </pc:picChg>
      </pc:sldChg>
      <pc:sldChg chg="addSp delSp modSp new mod setBg">
        <pc:chgData name="Matthew Gage" userId="6ae49e1b37186e8a" providerId="LiveId" clId="{DB71BECA-46D9-42ED-B75E-CC48376088AF}" dt="2023-09-18T20:08:35.801" v="2677" actId="313"/>
        <pc:sldMkLst>
          <pc:docMk/>
          <pc:sldMk cId="295185417" sldId="307"/>
        </pc:sldMkLst>
        <pc:spChg chg="mod">
          <ac:chgData name="Matthew Gage" userId="6ae49e1b37186e8a" providerId="LiveId" clId="{DB71BECA-46D9-42ED-B75E-CC48376088AF}" dt="2023-09-18T20:06:53.348" v="2491" actId="26606"/>
          <ac:spMkLst>
            <pc:docMk/>
            <pc:sldMk cId="295185417" sldId="307"/>
            <ac:spMk id="2" creationId="{32424E6C-24A3-B124-F7DB-7A825606DE30}"/>
          </ac:spMkLst>
        </pc:spChg>
        <pc:spChg chg="del">
          <ac:chgData name="Matthew Gage" userId="6ae49e1b37186e8a" providerId="LiveId" clId="{DB71BECA-46D9-42ED-B75E-CC48376088AF}" dt="2023-09-18T20:03:04.701" v="2443"/>
          <ac:spMkLst>
            <pc:docMk/>
            <pc:sldMk cId="295185417" sldId="307"/>
            <ac:spMk id="3" creationId="{34BD56AA-15B0-DB98-17D9-697291AD9BDA}"/>
          </ac:spMkLst>
        </pc:spChg>
        <pc:spChg chg="mod">
          <ac:chgData name="Matthew Gage" userId="6ae49e1b37186e8a" providerId="LiveId" clId="{DB71BECA-46D9-42ED-B75E-CC48376088AF}" dt="2023-09-18T20:08:35.801" v="2677" actId="313"/>
          <ac:spMkLst>
            <pc:docMk/>
            <pc:sldMk cId="295185417" sldId="307"/>
            <ac:spMk id="4" creationId="{137335FB-6386-6408-4197-C01F43977325}"/>
          </ac:spMkLst>
        </pc:spChg>
        <pc:spChg chg="add">
          <ac:chgData name="Matthew Gage" userId="6ae49e1b37186e8a" providerId="LiveId" clId="{DB71BECA-46D9-42ED-B75E-CC48376088AF}" dt="2023-09-18T20:06:53.348" v="2491" actId="26606"/>
          <ac:spMkLst>
            <pc:docMk/>
            <pc:sldMk cId="295185417" sldId="307"/>
            <ac:spMk id="36" creationId="{E336C991-AA99-423E-8FE1-5BA9C97F2C77}"/>
          </ac:spMkLst>
        </pc:spChg>
        <pc:grpChg chg="add del">
          <ac:chgData name="Matthew Gage" userId="6ae49e1b37186e8a" providerId="LiveId" clId="{DB71BECA-46D9-42ED-B75E-CC48376088AF}" dt="2023-09-18T20:06:53.260" v="2490" actId="26606"/>
          <ac:grpSpMkLst>
            <pc:docMk/>
            <pc:sldMk cId="295185417" sldId="307"/>
            <ac:grpSpMk id="11" creationId="{0E0452C8-EFAC-4BBE-B829-CFE413A388B8}"/>
          </ac:grpSpMkLst>
        </pc:grpChg>
        <pc:grpChg chg="add del">
          <ac:chgData name="Matthew Gage" userId="6ae49e1b37186e8a" providerId="LiveId" clId="{DB71BECA-46D9-42ED-B75E-CC48376088AF}" dt="2023-09-18T20:06:53.260" v="2490" actId="26606"/>
          <ac:grpSpMkLst>
            <pc:docMk/>
            <pc:sldMk cId="295185417" sldId="307"/>
            <ac:grpSpMk id="19" creationId="{247C940C-BCEA-4B94-ADAB-E5DF93AD2501}"/>
          </ac:grpSpMkLst>
        </pc:grpChg>
        <pc:grpChg chg="add">
          <ac:chgData name="Matthew Gage" userId="6ae49e1b37186e8a" providerId="LiveId" clId="{DB71BECA-46D9-42ED-B75E-CC48376088AF}" dt="2023-09-18T20:06:53.348" v="2491" actId="26606"/>
          <ac:grpSpMkLst>
            <pc:docMk/>
            <pc:sldMk cId="295185417" sldId="307"/>
            <ac:grpSpMk id="30" creationId="{A35723D1-BE23-4F7B-872D-35CA6D17FB79}"/>
          </ac:grpSpMkLst>
        </pc:grpChg>
        <pc:grpChg chg="add">
          <ac:chgData name="Matthew Gage" userId="6ae49e1b37186e8a" providerId="LiveId" clId="{DB71BECA-46D9-42ED-B75E-CC48376088AF}" dt="2023-09-18T20:06:53.348" v="2491" actId="26606"/>
          <ac:grpSpMkLst>
            <pc:docMk/>
            <pc:sldMk cId="295185417" sldId="307"/>
            <ac:grpSpMk id="33" creationId="{71315106-A7B3-4730-9E6C-5A878C46681B}"/>
          </ac:grpSpMkLst>
        </pc:grpChg>
        <pc:picChg chg="add mod ord">
          <ac:chgData name="Matthew Gage" userId="6ae49e1b37186e8a" providerId="LiveId" clId="{DB71BECA-46D9-42ED-B75E-CC48376088AF}" dt="2023-09-18T20:06:53.348" v="2491" actId="26606"/>
          <ac:picMkLst>
            <pc:docMk/>
            <pc:sldMk cId="295185417" sldId="307"/>
            <ac:picMk id="6" creationId="{CF760974-1A0E-51D8-5D9E-799E50804FD9}"/>
          </ac:picMkLst>
        </pc:picChg>
        <pc:cxnChg chg="add del">
          <ac:chgData name="Matthew Gage" userId="6ae49e1b37186e8a" providerId="LiveId" clId="{DB71BECA-46D9-42ED-B75E-CC48376088AF}" dt="2023-09-18T20:06:53.260" v="2490" actId="26606"/>
          <ac:cxnSpMkLst>
            <pc:docMk/>
            <pc:sldMk cId="295185417" sldId="307"/>
            <ac:cxnSpMk id="17" creationId="{CB3B6ABF-EFD9-487E-8DE4-362FB18D4BF2}"/>
          </ac:cxnSpMkLst>
        </pc:cxnChg>
        <pc:cxnChg chg="add del">
          <ac:chgData name="Matthew Gage" userId="6ae49e1b37186e8a" providerId="LiveId" clId="{DB71BECA-46D9-42ED-B75E-CC48376088AF}" dt="2023-09-18T20:06:53.260" v="2490" actId="26606"/>
          <ac:cxnSpMkLst>
            <pc:docMk/>
            <pc:sldMk cId="295185417" sldId="307"/>
            <ac:cxnSpMk id="27" creationId="{E59A63C7-BCAC-464C-B7D5-9A713B4CAC34}"/>
          </ac:cxnSpMkLst>
        </pc:cxnChg>
        <pc:cxnChg chg="add">
          <ac:chgData name="Matthew Gage" userId="6ae49e1b37186e8a" providerId="LiveId" clId="{DB71BECA-46D9-42ED-B75E-CC48376088AF}" dt="2023-09-18T20:06:53.348" v="2491" actId="26606"/>
          <ac:cxnSpMkLst>
            <pc:docMk/>
            <pc:sldMk cId="295185417" sldId="307"/>
            <ac:cxnSpMk id="29" creationId="{D2B860ED-0E27-4D8E-B5F4-C8C3F33C7234}"/>
          </ac:cxnSpMkLst>
        </pc:cxnChg>
        <pc:cxnChg chg="add">
          <ac:chgData name="Matthew Gage" userId="6ae49e1b37186e8a" providerId="LiveId" clId="{DB71BECA-46D9-42ED-B75E-CC48376088AF}" dt="2023-09-18T20:06:53.348" v="2491" actId="26606"/>
          <ac:cxnSpMkLst>
            <pc:docMk/>
            <pc:sldMk cId="295185417" sldId="307"/>
            <ac:cxnSpMk id="32" creationId="{CF2CD8F0-C030-420D-9AA6-5D9243779F82}"/>
          </ac:cxnSpMkLst>
        </pc:cxnChg>
      </pc:sldChg>
      <pc:sldChg chg="addSp delSp modSp new mod">
        <pc:chgData name="Matthew Gage" userId="6ae49e1b37186e8a" providerId="LiveId" clId="{DB71BECA-46D9-42ED-B75E-CC48376088AF}" dt="2023-09-18T20:24:18.026" v="3132" actId="20577"/>
        <pc:sldMkLst>
          <pc:docMk/>
          <pc:sldMk cId="2800291629" sldId="308"/>
        </pc:sldMkLst>
        <pc:spChg chg="mod">
          <ac:chgData name="Matthew Gage" userId="6ae49e1b37186e8a" providerId="LiveId" clId="{DB71BECA-46D9-42ED-B75E-CC48376088AF}" dt="2023-09-18T20:17:23.527" v="2694" actId="20577"/>
          <ac:spMkLst>
            <pc:docMk/>
            <pc:sldMk cId="2800291629" sldId="308"/>
            <ac:spMk id="2" creationId="{3864EDA9-BF91-F0FB-C02D-1ED6E0FE2FDA}"/>
          </ac:spMkLst>
        </pc:spChg>
        <pc:spChg chg="mod">
          <ac:chgData name="Matthew Gage" userId="6ae49e1b37186e8a" providerId="LiveId" clId="{DB71BECA-46D9-42ED-B75E-CC48376088AF}" dt="2023-09-18T20:24:18.026" v="3132" actId="20577"/>
          <ac:spMkLst>
            <pc:docMk/>
            <pc:sldMk cId="2800291629" sldId="308"/>
            <ac:spMk id="3" creationId="{8CDF596D-9381-4751-018F-1C6D8C4A11EA}"/>
          </ac:spMkLst>
        </pc:spChg>
        <pc:spChg chg="del">
          <ac:chgData name="Matthew Gage" userId="6ae49e1b37186e8a" providerId="LiveId" clId="{DB71BECA-46D9-42ED-B75E-CC48376088AF}" dt="2023-09-18T20:20:56.249" v="2695"/>
          <ac:spMkLst>
            <pc:docMk/>
            <pc:sldMk cId="2800291629" sldId="308"/>
            <ac:spMk id="4" creationId="{E32F5155-D96C-133C-690D-E08C88CA63F3}"/>
          </ac:spMkLst>
        </pc:spChg>
        <pc:picChg chg="add mod modCrop">
          <ac:chgData name="Matthew Gage" userId="6ae49e1b37186e8a" providerId="LiveId" clId="{DB71BECA-46D9-42ED-B75E-CC48376088AF}" dt="2023-09-18T20:21:08.185" v="2699" actId="1076"/>
          <ac:picMkLst>
            <pc:docMk/>
            <pc:sldMk cId="2800291629" sldId="308"/>
            <ac:picMk id="6" creationId="{9A01CEC9-7699-9F5D-EDE5-E449FEB9F4BE}"/>
          </ac:picMkLst>
        </pc:picChg>
      </pc:sldChg>
      <pc:sldChg chg="addSp delSp modSp new mod">
        <pc:chgData name="Matthew Gage" userId="6ae49e1b37186e8a" providerId="LiveId" clId="{DB71BECA-46D9-42ED-B75E-CC48376088AF}" dt="2023-09-18T20:37:02.076" v="3334" actId="20577"/>
        <pc:sldMkLst>
          <pc:docMk/>
          <pc:sldMk cId="1362013474" sldId="309"/>
        </pc:sldMkLst>
        <pc:spChg chg="mod">
          <ac:chgData name="Matthew Gage" userId="6ae49e1b37186e8a" providerId="LiveId" clId="{DB71BECA-46D9-42ED-B75E-CC48376088AF}" dt="2023-09-18T20:25:38.805" v="3167" actId="20577"/>
          <ac:spMkLst>
            <pc:docMk/>
            <pc:sldMk cId="1362013474" sldId="309"/>
            <ac:spMk id="2" creationId="{8779481C-0968-F809-FCFE-968457C0070B}"/>
          </ac:spMkLst>
        </pc:spChg>
        <pc:spChg chg="mod">
          <ac:chgData name="Matthew Gage" userId="6ae49e1b37186e8a" providerId="LiveId" clId="{DB71BECA-46D9-42ED-B75E-CC48376088AF}" dt="2023-09-18T20:37:02.076" v="3334" actId="20577"/>
          <ac:spMkLst>
            <pc:docMk/>
            <pc:sldMk cId="1362013474" sldId="309"/>
            <ac:spMk id="3" creationId="{45715C27-94D5-6DAF-DFC0-E314239AA634}"/>
          </ac:spMkLst>
        </pc:spChg>
        <pc:spChg chg="del">
          <ac:chgData name="Matthew Gage" userId="6ae49e1b37186e8a" providerId="LiveId" clId="{DB71BECA-46D9-42ED-B75E-CC48376088AF}" dt="2023-09-18T20:25:21.900" v="3134"/>
          <ac:spMkLst>
            <pc:docMk/>
            <pc:sldMk cId="1362013474" sldId="309"/>
            <ac:spMk id="4" creationId="{240BCA96-FAFE-5461-C160-C33EA47DE29B}"/>
          </ac:spMkLst>
        </pc:spChg>
        <pc:picChg chg="add mod">
          <ac:chgData name="Matthew Gage" userId="6ae49e1b37186e8a" providerId="LiveId" clId="{DB71BECA-46D9-42ED-B75E-CC48376088AF}" dt="2023-09-18T20:25:21.900" v="3134"/>
          <ac:picMkLst>
            <pc:docMk/>
            <pc:sldMk cId="1362013474" sldId="309"/>
            <ac:picMk id="6" creationId="{117925A6-9439-C90D-B16E-631C82E2C927}"/>
          </ac:picMkLst>
        </pc:picChg>
      </pc:sldChg>
      <pc:sldChg chg="del">
        <pc:chgData name="Matthew Gage" userId="6ae49e1b37186e8a" providerId="LiveId" clId="{DB71BECA-46D9-42ED-B75E-CC48376088AF}" dt="2023-09-16T20:38:20.489" v="10" actId="47"/>
        <pc:sldMkLst>
          <pc:docMk/>
          <pc:sldMk cId="3125276512" sldId="309"/>
        </pc:sldMkLst>
      </pc:sldChg>
      <pc:sldChg chg="del">
        <pc:chgData name="Matthew Gage" userId="6ae49e1b37186e8a" providerId="LiveId" clId="{DB71BECA-46D9-42ED-B75E-CC48376088AF}" dt="2023-09-16T20:38:20.489" v="10" actId="47"/>
        <pc:sldMkLst>
          <pc:docMk/>
          <pc:sldMk cId="2437698112" sldId="310"/>
        </pc:sldMkLst>
      </pc:sldChg>
      <pc:sldChg chg="addSp delSp modSp new mod">
        <pc:chgData name="Matthew Gage" userId="6ae49e1b37186e8a" providerId="LiveId" clId="{DB71BECA-46D9-42ED-B75E-CC48376088AF}" dt="2023-09-18T20:42:46.230" v="3546" actId="20577"/>
        <pc:sldMkLst>
          <pc:docMk/>
          <pc:sldMk cId="3628770759" sldId="310"/>
        </pc:sldMkLst>
        <pc:spChg chg="mod">
          <ac:chgData name="Matthew Gage" userId="6ae49e1b37186e8a" providerId="LiveId" clId="{DB71BECA-46D9-42ED-B75E-CC48376088AF}" dt="2023-09-18T20:37:37.534" v="3359" actId="20577"/>
          <ac:spMkLst>
            <pc:docMk/>
            <pc:sldMk cId="3628770759" sldId="310"/>
            <ac:spMk id="2" creationId="{4CCF6449-35AE-114C-9069-0FC399D4FF00}"/>
          </ac:spMkLst>
        </pc:spChg>
        <pc:spChg chg="mod">
          <ac:chgData name="Matthew Gage" userId="6ae49e1b37186e8a" providerId="LiveId" clId="{DB71BECA-46D9-42ED-B75E-CC48376088AF}" dt="2023-09-18T20:42:46.230" v="3546" actId="20577"/>
          <ac:spMkLst>
            <pc:docMk/>
            <pc:sldMk cId="3628770759" sldId="310"/>
            <ac:spMk id="3" creationId="{264E20DD-550A-C726-978E-46922CF9DBAB}"/>
          </ac:spMkLst>
        </pc:spChg>
        <pc:spChg chg="del">
          <ac:chgData name="Matthew Gage" userId="6ae49e1b37186e8a" providerId="LiveId" clId="{DB71BECA-46D9-42ED-B75E-CC48376088AF}" dt="2023-09-18T20:41:19.186" v="3360"/>
          <ac:spMkLst>
            <pc:docMk/>
            <pc:sldMk cId="3628770759" sldId="310"/>
            <ac:spMk id="4" creationId="{82DB601C-6BF1-66E0-A2A2-D0128423D2E6}"/>
          </ac:spMkLst>
        </pc:spChg>
        <pc:picChg chg="add mod">
          <ac:chgData name="Matthew Gage" userId="6ae49e1b37186e8a" providerId="LiveId" clId="{DB71BECA-46D9-42ED-B75E-CC48376088AF}" dt="2023-09-18T20:41:19.186" v="3360"/>
          <ac:picMkLst>
            <pc:docMk/>
            <pc:sldMk cId="3628770759" sldId="310"/>
            <ac:picMk id="5" creationId="{C75E72AF-229C-CBCE-3866-ADEBF03F30F8}"/>
          </ac:picMkLst>
        </pc:picChg>
      </pc:sldChg>
      <pc:sldChg chg="addSp delSp modSp new mod">
        <pc:chgData name="Matthew Gage" userId="6ae49e1b37186e8a" providerId="LiveId" clId="{DB71BECA-46D9-42ED-B75E-CC48376088AF}" dt="2023-09-18T20:52:04.799" v="4037" actId="1076"/>
        <pc:sldMkLst>
          <pc:docMk/>
          <pc:sldMk cId="2544940719" sldId="311"/>
        </pc:sldMkLst>
        <pc:spChg chg="mod">
          <ac:chgData name="Matthew Gage" userId="6ae49e1b37186e8a" providerId="LiveId" clId="{DB71BECA-46D9-42ED-B75E-CC48376088AF}" dt="2023-09-18T20:46:57.476" v="3748" actId="20577"/>
          <ac:spMkLst>
            <pc:docMk/>
            <pc:sldMk cId="2544940719" sldId="311"/>
            <ac:spMk id="2" creationId="{26D5F480-6B73-0EF9-C5FE-C2065CBF504D}"/>
          </ac:spMkLst>
        </pc:spChg>
        <pc:spChg chg="mod">
          <ac:chgData name="Matthew Gage" userId="6ae49e1b37186e8a" providerId="LiveId" clId="{DB71BECA-46D9-42ED-B75E-CC48376088AF}" dt="2023-09-18T20:51:15.967" v="4033" actId="20577"/>
          <ac:spMkLst>
            <pc:docMk/>
            <pc:sldMk cId="2544940719" sldId="311"/>
            <ac:spMk id="3" creationId="{FA9CF39A-6E76-5D63-7543-9B77C84592F4}"/>
          </ac:spMkLst>
        </pc:spChg>
        <pc:spChg chg="del">
          <ac:chgData name="Matthew Gage" userId="6ae49e1b37186e8a" providerId="LiveId" clId="{DB71BECA-46D9-42ED-B75E-CC48376088AF}" dt="2023-09-18T20:51:52.672" v="4034"/>
          <ac:spMkLst>
            <pc:docMk/>
            <pc:sldMk cId="2544940719" sldId="311"/>
            <ac:spMk id="4" creationId="{3E4F1D3D-8FE5-2A16-7D7B-68E7DBB0FE23}"/>
          </ac:spMkLst>
        </pc:spChg>
        <pc:picChg chg="add mod modCrop">
          <ac:chgData name="Matthew Gage" userId="6ae49e1b37186e8a" providerId="LiveId" clId="{DB71BECA-46D9-42ED-B75E-CC48376088AF}" dt="2023-09-18T20:52:04.799" v="4037" actId="1076"/>
          <ac:picMkLst>
            <pc:docMk/>
            <pc:sldMk cId="2544940719" sldId="311"/>
            <ac:picMk id="6" creationId="{E242A175-88F1-6CDC-51AB-D7BC69360D61}"/>
          </ac:picMkLst>
        </pc:picChg>
      </pc:sldChg>
      <pc:sldChg chg="del">
        <pc:chgData name="Matthew Gage" userId="6ae49e1b37186e8a" providerId="LiveId" clId="{DB71BECA-46D9-42ED-B75E-CC48376088AF}" dt="2023-09-16T20:38:20.489" v="10" actId="47"/>
        <pc:sldMkLst>
          <pc:docMk/>
          <pc:sldMk cId="4049138845" sldId="311"/>
        </pc:sldMkLst>
      </pc:sldChg>
      <pc:sldChg chg="addSp delSp modSp new mod">
        <pc:chgData name="Matthew Gage" userId="6ae49e1b37186e8a" providerId="LiveId" clId="{DB71BECA-46D9-42ED-B75E-CC48376088AF}" dt="2023-09-18T20:55:13.435" v="4273" actId="20577"/>
        <pc:sldMkLst>
          <pc:docMk/>
          <pc:sldMk cId="860078988" sldId="312"/>
        </pc:sldMkLst>
        <pc:spChg chg="mod">
          <ac:chgData name="Matthew Gage" userId="6ae49e1b37186e8a" providerId="LiveId" clId="{DB71BECA-46D9-42ED-B75E-CC48376088AF}" dt="2023-09-18T20:53:48.348" v="4064" actId="20577"/>
          <ac:spMkLst>
            <pc:docMk/>
            <pc:sldMk cId="860078988" sldId="312"/>
            <ac:spMk id="2" creationId="{E596B420-4B9D-D122-EF03-2A423E8A175F}"/>
          </ac:spMkLst>
        </pc:spChg>
        <pc:spChg chg="mod">
          <ac:chgData name="Matthew Gage" userId="6ae49e1b37186e8a" providerId="LiveId" clId="{DB71BECA-46D9-42ED-B75E-CC48376088AF}" dt="2023-09-18T20:55:13.435" v="4273" actId="20577"/>
          <ac:spMkLst>
            <pc:docMk/>
            <pc:sldMk cId="860078988" sldId="312"/>
            <ac:spMk id="3" creationId="{6040C3EB-E460-7CC1-D71F-A01833642BC7}"/>
          </ac:spMkLst>
        </pc:spChg>
        <pc:spChg chg="del">
          <ac:chgData name="Matthew Gage" userId="6ae49e1b37186e8a" providerId="LiveId" clId="{DB71BECA-46D9-42ED-B75E-CC48376088AF}" dt="2023-09-18T20:53:40.144" v="4039"/>
          <ac:spMkLst>
            <pc:docMk/>
            <pc:sldMk cId="860078988" sldId="312"/>
            <ac:spMk id="4" creationId="{17DE084C-873A-CFC9-B203-8C299CF5033B}"/>
          </ac:spMkLst>
        </pc:spChg>
        <pc:picChg chg="add mod">
          <ac:chgData name="Matthew Gage" userId="6ae49e1b37186e8a" providerId="LiveId" clId="{DB71BECA-46D9-42ED-B75E-CC48376088AF}" dt="2023-09-18T20:53:40.144" v="4039"/>
          <ac:picMkLst>
            <pc:docMk/>
            <pc:sldMk cId="860078988" sldId="312"/>
            <ac:picMk id="6" creationId="{6FD3F78E-B255-25D0-406E-45E4CC2832CD}"/>
          </ac:picMkLst>
        </pc:picChg>
      </pc:sldChg>
      <pc:sldChg chg="del">
        <pc:chgData name="Matthew Gage" userId="6ae49e1b37186e8a" providerId="LiveId" clId="{DB71BECA-46D9-42ED-B75E-CC48376088AF}" dt="2023-09-16T20:38:20.489" v="10" actId="47"/>
        <pc:sldMkLst>
          <pc:docMk/>
          <pc:sldMk cId="2324099600" sldId="312"/>
        </pc:sldMkLst>
      </pc:sldChg>
      <pc:sldChg chg="addSp delSp modSp new mod">
        <pc:chgData name="Matthew Gage" userId="6ae49e1b37186e8a" providerId="LiveId" clId="{DB71BECA-46D9-42ED-B75E-CC48376088AF}" dt="2023-09-18T21:02:18.130" v="4782" actId="20577"/>
        <pc:sldMkLst>
          <pc:docMk/>
          <pc:sldMk cId="792875359" sldId="313"/>
        </pc:sldMkLst>
        <pc:spChg chg="mod">
          <ac:chgData name="Matthew Gage" userId="6ae49e1b37186e8a" providerId="LiveId" clId="{DB71BECA-46D9-42ED-B75E-CC48376088AF}" dt="2023-09-18T21:01:20.833" v="4601" actId="20577"/>
          <ac:spMkLst>
            <pc:docMk/>
            <pc:sldMk cId="792875359" sldId="313"/>
            <ac:spMk id="2" creationId="{C7B53626-6C8C-8ACB-BB8A-94FE1401397F}"/>
          </ac:spMkLst>
        </pc:spChg>
        <pc:spChg chg="del">
          <ac:chgData name="Matthew Gage" userId="6ae49e1b37186e8a" providerId="LiveId" clId="{DB71BECA-46D9-42ED-B75E-CC48376088AF}" dt="2023-09-18T21:01:11.588" v="4579"/>
          <ac:spMkLst>
            <pc:docMk/>
            <pc:sldMk cId="792875359" sldId="313"/>
            <ac:spMk id="3" creationId="{851FDC49-5046-FE48-5CB2-B36B1FD42FF1}"/>
          </ac:spMkLst>
        </pc:spChg>
        <pc:spChg chg="mod">
          <ac:chgData name="Matthew Gage" userId="6ae49e1b37186e8a" providerId="LiveId" clId="{DB71BECA-46D9-42ED-B75E-CC48376088AF}" dt="2023-09-18T21:02:18.130" v="4782" actId="20577"/>
          <ac:spMkLst>
            <pc:docMk/>
            <pc:sldMk cId="792875359" sldId="313"/>
            <ac:spMk id="4" creationId="{CC5E42DF-CE0D-AA2A-6594-7E58AFAD1218}"/>
          </ac:spMkLst>
        </pc:spChg>
        <pc:picChg chg="add mod">
          <ac:chgData name="Matthew Gage" userId="6ae49e1b37186e8a" providerId="LiveId" clId="{DB71BECA-46D9-42ED-B75E-CC48376088AF}" dt="2023-09-18T21:01:11.588" v="4579"/>
          <ac:picMkLst>
            <pc:docMk/>
            <pc:sldMk cId="792875359" sldId="313"/>
            <ac:picMk id="6" creationId="{CBBCF718-D192-C85A-442E-149F905BD18E}"/>
          </ac:picMkLst>
        </pc:picChg>
      </pc:sldChg>
      <pc:sldChg chg="del">
        <pc:chgData name="Matthew Gage" userId="6ae49e1b37186e8a" providerId="LiveId" clId="{DB71BECA-46D9-42ED-B75E-CC48376088AF}" dt="2023-09-16T20:38:23.498" v="11" actId="47"/>
        <pc:sldMkLst>
          <pc:docMk/>
          <pc:sldMk cId="2044957610" sldId="313"/>
        </pc:sldMkLst>
      </pc:sldChg>
      <pc:sldChg chg="del">
        <pc:chgData name="Matthew Gage" userId="6ae49e1b37186e8a" providerId="LiveId" clId="{DB71BECA-46D9-42ED-B75E-CC48376088AF}" dt="2023-09-16T20:38:28.459" v="12" actId="47"/>
        <pc:sldMkLst>
          <pc:docMk/>
          <pc:sldMk cId="450672329" sldId="314"/>
        </pc:sldMkLst>
      </pc:sldChg>
      <pc:sldChg chg="addSp delSp modSp new mod ord">
        <pc:chgData name="Matthew Gage" userId="6ae49e1b37186e8a" providerId="LiveId" clId="{DB71BECA-46D9-42ED-B75E-CC48376088AF}" dt="2023-09-18T21:20:04.790" v="5623" actId="20577"/>
        <pc:sldMkLst>
          <pc:docMk/>
          <pc:sldMk cId="1441585227" sldId="314"/>
        </pc:sldMkLst>
        <pc:spChg chg="mod">
          <ac:chgData name="Matthew Gage" userId="6ae49e1b37186e8a" providerId="LiveId" clId="{DB71BECA-46D9-42ED-B75E-CC48376088AF}" dt="2023-09-18T21:20:04.790" v="5623" actId="20577"/>
          <ac:spMkLst>
            <pc:docMk/>
            <pc:sldMk cId="1441585227" sldId="314"/>
            <ac:spMk id="2" creationId="{B003AB97-9382-FCFD-F0C2-9D7DB6267EB4}"/>
          </ac:spMkLst>
        </pc:spChg>
        <pc:spChg chg="del">
          <ac:chgData name="Matthew Gage" userId="6ae49e1b37186e8a" providerId="LiveId" clId="{DB71BECA-46D9-42ED-B75E-CC48376088AF}" dt="2023-09-18T21:12:44.573" v="5098"/>
          <ac:spMkLst>
            <pc:docMk/>
            <pc:sldMk cId="1441585227" sldId="314"/>
            <ac:spMk id="3" creationId="{3D9BDE04-E378-3E3F-A1AD-CB6204740CD0}"/>
          </ac:spMkLst>
        </pc:spChg>
        <pc:spChg chg="mod">
          <ac:chgData name="Matthew Gage" userId="6ae49e1b37186e8a" providerId="LiveId" clId="{DB71BECA-46D9-42ED-B75E-CC48376088AF}" dt="2023-09-18T21:14:19.819" v="5327" actId="5793"/>
          <ac:spMkLst>
            <pc:docMk/>
            <pc:sldMk cId="1441585227" sldId="314"/>
            <ac:spMk id="4" creationId="{1B090D66-57D2-D8B2-E5A5-651997CB0F6E}"/>
          </ac:spMkLst>
        </pc:spChg>
        <pc:picChg chg="add mod">
          <ac:chgData name="Matthew Gage" userId="6ae49e1b37186e8a" providerId="LiveId" clId="{DB71BECA-46D9-42ED-B75E-CC48376088AF}" dt="2023-09-18T21:12:44.573" v="5098"/>
          <ac:picMkLst>
            <pc:docMk/>
            <pc:sldMk cId="1441585227" sldId="314"/>
            <ac:picMk id="6" creationId="{003034D0-A43F-4059-C269-D4536FBEB072}"/>
          </ac:picMkLst>
        </pc:picChg>
      </pc:sldChg>
      <pc:sldChg chg="del">
        <pc:chgData name="Matthew Gage" userId="6ae49e1b37186e8a" providerId="LiveId" clId="{DB71BECA-46D9-42ED-B75E-CC48376088AF}" dt="2023-09-16T20:38:28.459" v="12" actId="47"/>
        <pc:sldMkLst>
          <pc:docMk/>
          <pc:sldMk cId="895452363" sldId="315"/>
        </pc:sldMkLst>
      </pc:sldChg>
      <pc:sldChg chg="addSp delSp modSp new mod">
        <pc:chgData name="Matthew Gage" userId="6ae49e1b37186e8a" providerId="LiveId" clId="{DB71BECA-46D9-42ED-B75E-CC48376088AF}" dt="2023-09-18T21:10:57.149" v="5095" actId="20577"/>
        <pc:sldMkLst>
          <pc:docMk/>
          <pc:sldMk cId="1486777279" sldId="315"/>
        </pc:sldMkLst>
        <pc:spChg chg="mod">
          <ac:chgData name="Matthew Gage" userId="6ae49e1b37186e8a" providerId="LiveId" clId="{DB71BECA-46D9-42ED-B75E-CC48376088AF}" dt="2023-09-18T21:06:25.519" v="4801" actId="20577"/>
          <ac:spMkLst>
            <pc:docMk/>
            <pc:sldMk cId="1486777279" sldId="315"/>
            <ac:spMk id="2" creationId="{982B36FC-EAFF-20BC-2678-94E4C0024C05}"/>
          </ac:spMkLst>
        </pc:spChg>
        <pc:spChg chg="mod">
          <ac:chgData name="Matthew Gage" userId="6ae49e1b37186e8a" providerId="LiveId" clId="{DB71BECA-46D9-42ED-B75E-CC48376088AF}" dt="2023-09-18T21:10:57.149" v="5095" actId="20577"/>
          <ac:spMkLst>
            <pc:docMk/>
            <pc:sldMk cId="1486777279" sldId="315"/>
            <ac:spMk id="3" creationId="{D0F95CA2-107B-5A87-7E98-72EDDAD30906}"/>
          </ac:spMkLst>
        </pc:spChg>
        <pc:spChg chg="del mod">
          <ac:chgData name="Matthew Gage" userId="6ae49e1b37186e8a" providerId="LiveId" clId="{DB71BECA-46D9-42ED-B75E-CC48376088AF}" dt="2023-09-18T21:10:40.489" v="5062"/>
          <ac:spMkLst>
            <pc:docMk/>
            <pc:sldMk cId="1486777279" sldId="315"/>
            <ac:spMk id="4" creationId="{0461BA3F-2E56-E32F-2A23-4E0D39504A22}"/>
          </ac:spMkLst>
        </pc:spChg>
        <pc:picChg chg="add mod">
          <ac:chgData name="Matthew Gage" userId="6ae49e1b37186e8a" providerId="LiveId" clId="{DB71BECA-46D9-42ED-B75E-CC48376088AF}" dt="2023-09-18T21:10:40.489" v="5062"/>
          <ac:picMkLst>
            <pc:docMk/>
            <pc:sldMk cId="1486777279" sldId="315"/>
            <ac:picMk id="6" creationId="{67D2A99A-DAE1-FC4A-9152-9294BD55C212}"/>
          </ac:picMkLst>
        </pc:picChg>
      </pc:sldChg>
      <pc:sldChg chg="addSp delSp modSp new mod setBg">
        <pc:chgData name="Matthew Gage" userId="6ae49e1b37186e8a" providerId="LiveId" clId="{DB71BECA-46D9-42ED-B75E-CC48376088AF}" dt="2023-09-18T21:25:16.600" v="5966" actId="26606"/>
        <pc:sldMkLst>
          <pc:docMk/>
          <pc:sldMk cId="1360798581" sldId="316"/>
        </pc:sldMkLst>
        <pc:spChg chg="mod">
          <ac:chgData name="Matthew Gage" userId="6ae49e1b37186e8a" providerId="LiveId" clId="{DB71BECA-46D9-42ED-B75E-CC48376088AF}" dt="2023-09-18T21:25:16.600" v="5966" actId="26606"/>
          <ac:spMkLst>
            <pc:docMk/>
            <pc:sldMk cId="1360798581" sldId="316"/>
            <ac:spMk id="2" creationId="{4D29BEF4-7094-717E-B01E-A6F0721C8D87}"/>
          </ac:spMkLst>
        </pc:spChg>
        <pc:spChg chg="mod ord">
          <ac:chgData name="Matthew Gage" userId="6ae49e1b37186e8a" providerId="LiveId" clId="{DB71BECA-46D9-42ED-B75E-CC48376088AF}" dt="2023-09-18T21:25:16.600" v="5966" actId="26606"/>
          <ac:spMkLst>
            <pc:docMk/>
            <pc:sldMk cId="1360798581" sldId="316"/>
            <ac:spMk id="3" creationId="{15D5B8A5-2D56-5242-5609-72864B6B8B56}"/>
          </ac:spMkLst>
        </pc:spChg>
        <pc:spChg chg="del">
          <ac:chgData name="Matthew Gage" userId="6ae49e1b37186e8a" providerId="LiveId" clId="{DB71BECA-46D9-42ED-B75E-CC48376088AF}" dt="2023-09-18T21:22:16.800" v="5753"/>
          <ac:spMkLst>
            <pc:docMk/>
            <pc:sldMk cId="1360798581" sldId="316"/>
            <ac:spMk id="4" creationId="{78454DA0-9DED-EF92-8564-E49A4ED561FE}"/>
          </ac:spMkLst>
        </pc:spChg>
        <pc:spChg chg="add del mod">
          <ac:chgData name="Matthew Gage" userId="6ae49e1b37186e8a" providerId="LiveId" clId="{DB71BECA-46D9-42ED-B75E-CC48376088AF}" dt="2023-09-18T21:22:33.801" v="5755"/>
          <ac:spMkLst>
            <pc:docMk/>
            <pc:sldMk cId="1360798581" sldId="316"/>
            <ac:spMk id="8" creationId="{69990970-8B19-F11D-B773-5337B4E1D6D5}"/>
          </ac:spMkLst>
        </pc:spChg>
        <pc:spChg chg="add del mod">
          <ac:chgData name="Matthew Gage" userId="6ae49e1b37186e8a" providerId="LiveId" clId="{DB71BECA-46D9-42ED-B75E-CC48376088AF}" dt="2023-09-18T21:24:55.096" v="5960" actId="478"/>
          <ac:spMkLst>
            <pc:docMk/>
            <pc:sldMk cId="1360798581" sldId="316"/>
            <ac:spMk id="14" creationId="{2A691A9C-5D2A-6C7D-91A7-4DAF3CF652C2}"/>
          </ac:spMkLst>
        </pc:spChg>
        <pc:spChg chg="add">
          <ac:chgData name="Matthew Gage" userId="6ae49e1b37186e8a" providerId="LiveId" clId="{DB71BECA-46D9-42ED-B75E-CC48376088AF}" dt="2023-09-18T21:25:16.600" v="5966" actId="26606"/>
          <ac:spMkLst>
            <pc:docMk/>
            <pc:sldMk cId="1360798581" sldId="316"/>
            <ac:spMk id="37" creationId="{BC940E9A-BC73-4828-82AC-C6F5C978497D}"/>
          </ac:spMkLst>
        </pc:spChg>
        <pc:grpChg chg="add">
          <ac:chgData name="Matthew Gage" userId="6ae49e1b37186e8a" providerId="LiveId" clId="{DB71BECA-46D9-42ED-B75E-CC48376088AF}" dt="2023-09-18T21:25:16.600" v="5966" actId="26606"/>
          <ac:grpSpMkLst>
            <pc:docMk/>
            <pc:sldMk cId="1360798581" sldId="316"/>
            <ac:grpSpMk id="21" creationId="{A35723D1-BE23-4F7B-872D-35CA6D17FB79}"/>
          </ac:grpSpMkLst>
        </pc:grpChg>
        <pc:grpChg chg="add">
          <ac:chgData name="Matthew Gage" userId="6ae49e1b37186e8a" providerId="LiveId" clId="{DB71BECA-46D9-42ED-B75E-CC48376088AF}" dt="2023-09-18T21:25:16.600" v="5966" actId="26606"/>
          <ac:grpSpMkLst>
            <pc:docMk/>
            <pc:sldMk cId="1360798581" sldId="316"/>
            <ac:grpSpMk id="29" creationId="{8166578C-4316-4C10-89C0-CBAD8BCB6B7E}"/>
          </ac:grpSpMkLst>
        </pc:grpChg>
        <pc:picChg chg="add del mod">
          <ac:chgData name="Matthew Gage" userId="6ae49e1b37186e8a" providerId="LiveId" clId="{DB71BECA-46D9-42ED-B75E-CC48376088AF}" dt="2023-09-18T21:22:32.428" v="5754" actId="478"/>
          <ac:picMkLst>
            <pc:docMk/>
            <pc:sldMk cId="1360798581" sldId="316"/>
            <ac:picMk id="6" creationId="{C74C34AF-CEE9-561D-3847-870CA9AF9E03}"/>
          </ac:picMkLst>
        </pc:picChg>
        <pc:picChg chg="add del mod">
          <ac:chgData name="Matthew Gage" userId="6ae49e1b37186e8a" providerId="LiveId" clId="{DB71BECA-46D9-42ED-B75E-CC48376088AF}" dt="2023-09-18T21:24:50.585" v="5959" actId="478"/>
          <ac:picMkLst>
            <pc:docMk/>
            <pc:sldMk cId="1360798581" sldId="316"/>
            <ac:picMk id="10" creationId="{330C5209-EEC7-7505-C25F-2FBC5E075C59}"/>
          </ac:picMkLst>
        </pc:picChg>
        <pc:picChg chg="add del mod">
          <ac:chgData name="Matthew Gage" userId="6ae49e1b37186e8a" providerId="LiveId" clId="{DB71BECA-46D9-42ED-B75E-CC48376088AF}" dt="2023-09-18T21:25:03.848" v="5963" actId="478"/>
          <ac:picMkLst>
            <pc:docMk/>
            <pc:sldMk cId="1360798581" sldId="316"/>
            <ac:picMk id="12" creationId="{B6EA6166-77C8-4AC7-8C2C-B00B24A694F8}"/>
          </ac:picMkLst>
        </pc:picChg>
        <pc:picChg chg="add mod">
          <ac:chgData name="Matthew Gage" userId="6ae49e1b37186e8a" providerId="LiveId" clId="{DB71BECA-46D9-42ED-B75E-CC48376088AF}" dt="2023-09-18T21:25:16.600" v="5966" actId="26606"/>
          <ac:picMkLst>
            <pc:docMk/>
            <pc:sldMk cId="1360798581" sldId="316"/>
            <ac:picMk id="16" creationId="{28BF555A-C3F8-C3C0-3F0D-F26C69BF1236}"/>
          </ac:picMkLst>
        </pc:picChg>
        <pc:cxnChg chg="add">
          <ac:chgData name="Matthew Gage" userId="6ae49e1b37186e8a" providerId="LiveId" clId="{DB71BECA-46D9-42ED-B75E-CC48376088AF}" dt="2023-09-18T21:25:16.600" v="5966" actId="26606"/>
          <ac:cxnSpMkLst>
            <pc:docMk/>
            <pc:sldMk cId="1360798581" sldId="316"/>
            <ac:cxnSpMk id="27" creationId="{CF2CD8F0-C030-420D-9AA6-5D9243779F82}"/>
          </ac:cxnSpMkLst>
        </pc:cxnChg>
        <pc:cxnChg chg="add">
          <ac:chgData name="Matthew Gage" userId="6ae49e1b37186e8a" providerId="LiveId" clId="{DB71BECA-46D9-42ED-B75E-CC48376088AF}" dt="2023-09-18T21:25:16.600" v="5966" actId="26606"/>
          <ac:cxnSpMkLst>
            <pc:docMk/>
            <pc:sldMk cId="1360798581" sldId="316"/>
            <ac:cxnSpMk id="39" creationId="{62EBB388-E9A7-4AEA-BCD7-0922DECAF12E}"/>
          </ac:cxnSpMkLst>
        </pc:cxnChg>
      </pc:sldChg>
      <pc:sldChg chg="del">
        <pc:chgData name="Matthew Gage" userId="6ae49e1b37186e8a" providerId="LiveId" clId="{DB71BECA-46D9-42ED-B75E-CC48376088AF}" dt="2023-09-16T20:38:28.459" v="12" actId="47"/>
        <pc:sldMkLst>
          <pc:docMk/>
          <pc:sldMk cId="3672889615" sldId="316"/>
        </pc:sldMkLst>
      </pc:sldChg>
      <pc:sldChg chg="new">
        <pc:chgData name="Matthew Gage" userId="6ae49e1b37186e8a" providerId="LiveId" clId="{DB71BECA-46D9-42ED-B75E-CC48376088AF}" dt="2023-09-18T21:27:19.878" v="6302" actId="680"/>
        <pc:sldMkLst>
          <pc:docMk/>
          <pc:sldMk cId="1806277854" sldId="317"/>
        </pc:sldMkLst>
      </pc:sldChg>
      <pc:sldChg chg="del">
        <pc:chgData name="Matthew Gage" userId="6ae49e1b37186e8a" providerId="LiveId" clId="{DB71BECA-46D9-42ED-B75E-CC48376088AF}" dt="2023-09-16T20:38:28.459" v="12" actId="47"/>
        <pc:sldMkLst>
          <pc:docMk/>
          <pc:sldMk cId="2074567269" sldId="317"/>
        </pc:sldMkLst>
      </pc:sldChg>
      <pc:sldChg chg="addSp delSp modSp new mod">
        <pc:chgData name="Matthew Gage" userId="6ae49e1b37186e8a" providerId="LiveId" clId="{DB71BECA-46D9-42ED-B75E-CC48376088AF}" dt="2023-09-18T21:38:15.425" v="6518"/>
        <pc:sldMkLst>
          <pc:docMk/>
          <pc:sldMk cId="610858141" sldId="318"/>
        </pc:sldMkLst>
        <pc:spChg chg="mod">
          <ac:chgData name="Matthew Gage" userId="6ae49e1b37186e8a" providerId="LiveId" clId="{DB71BECA-46D9-42ED-B75E-CC48376088AF}" dt="2023-09-18T21:27:38.538" v="6336" actId="20577"/>
          <ac:spMkLst>
            <pc:docMk/>
            <pc:sldMk cId="610858141" sldId="318"/>
            <ac:spMk id="2" creationId="{8AD38D06-C503-2D93-2386-206304B93B45}"/>
          </ac:spMkLst>
        </pc:spChg>
        <pc:spChg chg="mod">
          <ac:chgData name="Matthew Gage" userId="6ae49e1b37186e8a" providerId="LiveId" clId="{DB71BECA-46D9-42ED-B75E-CC48376088AF}" dt="2023-09-18T21:29:40.482" v="6516" actId="20577"/>
          <ac:spMkLst>
            <pc:docMk/>
            <pc:sldMk cId="610858141" sldId="318"/>
            <ac:spMk id="3" creationId="{FDE5814E-7781-2D27-51BB-442525D1DE86}"/>
          </ac:spMkLst>
        </pc:spChg>
        <pc:spChg chg="del">
          <ac:chgData name="Matthew Gage" userId="6ae49e1b37186e8a" providerId="LiveId" clId="{DB71BECA-46D9-42ED-B75E-CC48376088AF}" dt="2023-09-18T21:38:15.425" v="6518"/>
          <ac:spMkLst>
            <pc:docMk/>
            <pc:sldMk cId="610858141" sldId="318"/>
            <ac:spMk id="4" creationId="{94737476-3F53-F4E0-25D2-8569207CF511}"/>
          </ac:spMkLst>
        </pc:spChg>
        <pc:picChg chg="add mod">
          <ac:chgData name="Matthew Gage" userId="6ae49e1b37186e8a" providerId="LiveId" clId="{DB71BECA-46D9-42ED-B75E-CC48376088AF}" dt="2023-09-18T21:38:15.425" v="6518"/>
          <ac:picMkLst>
            <pc:docMk/>
            <pc:sldMk cId="610858141" sldId="318"/>
            <ac:picMk id="6" creationId="{F881D8AD-FE9A-0369-EF6B-213989405ACC}"/>
          </ac:picMkLst>
        </pc:picChg>
      </pc:sldChg>
      <pc:sldChg chg="del">
        <pc:chgData name="Matthew Gage" userId="6ae49e1b37186e8a" providerId="LiveId" clId="{DB71BECA-46D9-42ED-B75E-CC48376088AF}" dt="2023-09-16T20:38:28.459" v="12" actId="47"/>
        <pc:sldMkLst>
          <pc:docMk/>
          <pc:sldMk cId="1900256786" sldId="318"/>
        </pc:sldMkLst>
      </pc:sldChg>
    </pc:docChg>
  </pc:docChgLst>
  <pc:docChgLst>
    <pc:chgData name="Matthew Gage" userId="6ae49e1b37186e8a" providerId="LiveId" clId="{4529218A-00BC-47E7-B82A-7F1BFAE14D7B}"/>
    <pc:docChg chg="undo custSel addSld delSld modSld">
      <pc:chgData name="Matthew Gage" userId="6ae49e1b37186e8a" providerId="LiveId" clId="{4529218A-00BC-47E7-B82A-7F1BFAE14D7B}" dt="2023-09-10T00:16:15.918" v="4511" actId="20577"/>
      <pc:docMkLst>
        <pc:docMk/>
      </pc:docMkLst>
      <pc:sldChg chg="modSp mod">
        <pc:chgData name="Matthew Gage" userId="6ae49e1b37186e8a" providerId="LiveId" clId="{4529218A-00BC-47E7-B82A-7F1BFAE14D7B}" dt="2023-09-08T21:57:21.471" v="13" actId="20577"/>
        <pc:sldMkLst>
          <pc:docMk/>
          <pc:sldMk cId="3434294074" sldId="256"/>
        </pc:sldMkLst>
        <pc:spChg chg="mod">
          <ac:chgData name="Matthew Gage" userId="6ae49e1b37186e8a" providerId="LiveId" clId="{4529218A-00BC-47E7-B82A-7F1BFAE14D7B}" dt="2023-09-08T21:57:17.691" v="10" actId="20577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4529218A-00BC-47E7-B82A-7F1BFAE14D7B}" dt="2023-09-08T21:57:21.471" v="13" actId="20577"/>
          <ac:spMkLst>
            <pc:docMk/>
            <pc:sldMk cId="3434294074" sldId="256"/>
            <ac:spMk id="3" creationId="{DF2CDFB2-7FF7-21BB-4756-1315C7B767CF}"/>
          </ac:spMkLst>
        </pc:spChg>
      </pc:sldChg>
      <pc:sldChg chg="modSp mod">
        <pc:chgData name="Matthew Gage" userId="6ae49e1b37186e8a" providerId="LiveId" clId="{4529218A-00BC-47E7-B82A-7F1BFAE14D7B}" dt="2023-09-08T21:57:57.057" v="38" actId="20577"/>
        <pc:sldMkLst>
          <pc:docMk/>
          <pc:sldMk cId="3469559777" sldId="260"/>
        </pc:sldMkLst>
        <pc:spChg chg="mod">
          <ac:chgData name="Matthew Gage" userId="6ae49e1b37186e8a" providerId="LiveId" clId="{4529218A-00BC-47E7-B82A-7F1BFAE14D7B}" dt="2023-09-08T21:57:48.248" v="18" actId="20577"/>
          <ac:spMkLst>
            <pc:docMk/>
            <pc:sldMk cId="3469559777" sldId="260"/>
            <ac:spMk id="4" creationId="{57840B74-8EC6-2011-5243-35959FC24EFD}"/>
          </ac:spMkLst>
        </pc:spChg>
        <pc:spChg chg="mod">
          <ac:chgData name="Matthew Gage" userId="6ae49e1b37186e8a" providerId="LiveId" clId="{4529218A-00BC-47E7-B82A-7F1BFAE14D7B}" dt="2023-09-08T21:57:57.057" v="38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delSp modSp add mod setBg delDesignElem">
        <pc:chgData name="Matthew Gage" userId="6ae49e1b37186e8a" providerId="LiveId" clId="{4529218A-00BC-47E7-B82A-7F1BFAE14D7B}" dt="2023-09-10T00:16:15.918" v="4511" actId="20577"/>
        <pc:sldMkLst>
          <pc:docMk/>
          <pc:sldMk cId="2812737610" sldId="286"/>
        </pc:sldMkLst>
        <pc:spChg chg="mod">
          <ac:chgData name="Matthew Gage" userId="6ae49e1b37186e8a" providerId="LiveId" clId="{4529218A-00BC-47E7-B82A-7F1BFAE14D7B}" dt="2023-09-10T00:16:15.918" v="4511" actId="20577"/>
          <ac:spMkLst>
            <pc:docMk/>
            <pc:sldMk cId="2812737610" sldId="286"/>
            <ac:spMk id="2" creationId="{8EFF9CAC-0CE5-8C16-0196-70F01097D84C}"/>
          </ac:spMkLst>
        </pc:spChg>
        <pc:spChg chg="del">
          <ac:chgData name="Matthew Gage" userId="6ae49e1b37186e8a" providerId="LiveId" clId="{4529218A-00BC-47E7-B82A-7F1BFAE14D7B}" dt="2023-09-10T00:15:49.627" v="4445"/>
          <ac:spMkLst>
            <pc:docMk/>
            <pc:sldMk cId="2812737610" sldId="286"/>
            <ac:spMk id="15" creationId="{946E2E74-06CA-4173-B7B0-204D27B19DFF}"/>
          </ac:spMkLst>
        </pc:spChg>
        <pc:spChg chg="del">
          <ac:chgData name="Matthew Gage" userId="6ae49e1b37186e8a" providerId="LiveId" clId="{4529218A-00BC-47E7-B82A-7F1BFAE14D7B}" dt="2023-09-10T00:15:49.627" v="4445"/>
          <ac:spMkLst>
            <pc:docMk/>
            <pc:sldMk cId="2812737610" sldId="286"/>
            <ac:spMk id="17" creationId="{6970E1C9-C9F9-481F-894F-6978A15CF586}"/>
          </ac:spMkLst>
        </pc:spChg>
        <pc:spChg chg="del">
          <ac:chgData name="Matthew Gage" userId="6ae49e1b37186e8a" providerId="LiveId" clId="{4529218A-00BC-47E7-B82A-7F1BFAE14D7B}" dt="2023-09-10T00:15:49.627" v="4445"/>
          <ac:spMkLst>
            <pc:docMk/>
            <pc:sldMk cId="2812737610" sldId="286"/>
            <ac:spMk id="19" creationId="{A995FB36-9688-49FD-8F26-AD60717627CB}"/>
          </ac:spMkLst>
        </pc:spChg>
        <pc:grpChg chg="del">
          <ac:chgData name="Matthew Gage" userId="6ae49e1b37186e8a" providerId="LiveId" clId="{4529218A-00BC-47E7-B82A-7F1BFAE14D7B}" dt="2023-09-10T00:15:49.627" v="4445"/>
          <ac:grpSpMkLst>
            <pc:docMk/>
            <pc:sldMk cId="2812737610" sldId="286"/>
            <ac:grpSpMk id="7" creationId="{C7572773-EFED-4240-886B-69624490C9C9}"/>
          </ac:grpSpMkLst>
        </pc:grpChg>
        <pc:cxnChg chg="del">
          <ac:chgData name="Matthew Gage" userId="6ae49e1b37186e8a" providerId="LiveId" clId="{4529218A-00BC-47E7-B82A-7F1BFAE14D7B}" dt="2023-09-10T00:15:49.627" v="4445"/>
          <ac:cxnSpMkLst>
            <pc:docMk/>
            <pc:sldMk cId="2812737610" sldId="286"/>
            <ac:cxnSpMk id="13" creationId="{B3C176ED-7D6F-4F56-A1F8-9687B0C63187}"/>
          </ac:cxnSpMkLst>
        </pc:cxnChg>
        <pc:cxnChg chg="del">
          <ac:chgData name="Matthew Gage" userId="6ae49e1b37186e8a" providerId="LiveId" clId="{4529218A-00BC-47E7-B82A-7F1BFAE14D7B}" dt="2023-09-10T00:15:49.627" v="4445"/>
          <ac:cxnSpMkLst>
            <pc:docMk/>
            <pc:sldMk cId="2812737610" sldId="286"/>
            <ac:cxnSpMk id="21" creationId="{DE8DFF79-735F-44E8-8B9C-D1F28BED791D}"/>
          </ac:cxnSpMkLst>
        </pc:cxnChg>
      </pc:sldChg>
      <pc:sldChg chg="addSp delSp modSp mod">
        <pc:chgData name="Matthew Gage" userId="6ae49e1b37186e8a" providerId="LiveId" clId="{4529218A-00BC-47E7-B82A-7F1BFAE14D7B}" dt="2023-09-09T22:49:57.996" v="397" actId="20577"/>
        <pc:sldMkLst>
          <pc:docMk/>
          <pc:sldMk cId="2049826905" sldId="287"/>
        </pc:sldMkLst>
        <pc:spChg chg="add del mod">
          <ac:chgData name="Matthew Gage" userId="6ae49e1b37186e8a" providerId="LiveId" clId="{4529218A-00BC-47E7-B82A-7F1BFAE14D7B}" dt="2023-09-09T22:48:54.266" v="195"/>
          <ac:spMkLst>
            <pc:docMk/>
            <pc:sldMk cId="2049826905" sldId="287"/>
            <ac:spMk id="3" creationId="{4E818573-04F9-B5BC-2396-308FE955D070}"/>
          </ac:spMkLst>
        </pc:spChg>
        <pc:spChg chg="mod">
          <ac:chgData name="Matthew Gage" userId="6ae49e1b37186e8a" providerId="LiveId" clId="{4529218A-00BC-47E7-B82A-7F1BFAE14D7B}" dt="2023-09-09T22:46:39.642" v="194" actId="20577"/>
          <ac:spMkLst>
            <pc:docMk/>
            <pc:sldMk cId="2049826905" sldId="287"/>
            <ac:spMk id="4" creationId="{7409F328-80B7-0892-E652-6FFA6A4750F2}"/>
          </ac:spMkLst>
        </pc:spChg>
        <pc:spChg chg="mod">
          <ac:chgData name="Matthew Gage" userId="6ae49e1b37186e8a" providerId="LiveId" clId="{4529218A-00BC-47E7-B82A-7F1BFAE14D7B}" dt="2023-09-09T22:49:57.996" v="397" actId="20577"/>
          <ac:spMkLst>
            <pc:docMk/>
            <pc:sldMk cId="2049826905" sldId="287"/>
            <ac:spMk id="5" creationId="{7382A8B6-0CF6-6462-DDCB-F4C2FD46B779}"/>
          </ac:spMkLst>
        </pc:spChg>
        <pc:picChg chg="add mod">
          <ac:chgData name="Matthew Gage" userId="6ae49e1b37186e8a" providerId="LiveId" clId="{4529218A-00BC-47E7-B82A-7F1BFAE14D7B}" dt="2023-09-09T22:48:54.266" v="195"/>
          <ac:picMkLst>
            <pc:docMk/>
            <pc:sldMk cId="2049826905" sldId="287"/>
            <ac:picMk id="6" creationId="{BEFEBEF0-6980-E3F8-69C8-A3314DF7BA92}"/>
          </ac:picMkLst>
        </pc:picChg>
        <pc:picChg chg="del">
          <ac:chgData name="Matthew Gage" userId="6ae49e1b37186e8a" providerId="LiveId" clId="{4529218A-00BC-47E7-B82A-7F1BFAE14D7B}" dt="2023-09-08T21:58:05.475" v="44" actId="478"/>
          <ac:picMkLst>
            <pc:docMk/>
            <pc:sldMk cId="2049826905" sldId="287"/>
            <ac:picMk id="8" creationId="{C95ED27F-C0BF-3AC6-08EE-8DBF706D1FF9}"/>
          </ac:picMkLst>
        </pc:picChg>
      </pc:sldChg>
      <pc:sldChg chg="modSp add mod">
        <pc:chgData name="Matthew Gage" userId="6ae49e1b37186e8a" providerId="LiveId" clId="{4529218A-00BC-47E7-B82A-7F1BFAE14D7B}" dt="2023-09-08T21:58:52.781" v="80" actId="20577"/>
        <pc:sldMkLst>
          <pc:docMk/>
          <pc:sldMk cId="780495285" sldId="288"/>
        </pc:sldMkLst>
        <pc:spChg chg="mod">
          <ac:chgData name="Matthew Gage" userId="6ae49e1b37186e8a" providerId="LiveId" clId="{4529218A-00BC-47E7-B82A-7F1BFAE14D7B}" dt="2023-09-08T21:58:21.027" v="52" actId="20577"/>
          <ac:spMkLst>
            <pc:docMk/>
            <pc:sldMk cId="780495285" sldId="288"/>
            <ac:spMk id="4" creationId="{57840B74-8EC6-2011-5243-35959FC24EFD}"/>
          </ac:spMkLst>
        </pc:spChg>
        <pc:spChg chg="mod">
          <ac:chgData name="Matthew Gage" userId="6ae49e1b37186e8a" providerId="LiveId" clId="{4529218A-00BC-47E7-B82A-7F1BFAE14D7B}" dt="2023-09-08T21:58:52.781" v="80" actId="20577"/>
          <ac:spMkLst>
            <pc:docMk/>
            <pc:sldMk cId="780495285" sldId="288"/>
            <ac:spMk id="5" creationId="{4F7DBAEA-7C0C-2605-3897-3C34DA92C2A0}"/>
          </ac:spMkLst>
        </pc:sp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4134185168" sldId="288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3091991993" sldId="289"/>
        </pc:sldMkLst>
      </pc:sldChg>
      <pc:sldChg chg="addSp delSp modSp add mod setBg">
        <pc:chgData name="Matthew Gage" userId="6ae49e1b37186e8a" providerId="LiveId" clId="{4529218A-00BC-47E7-B82A-7F1BFAE14D7B}" dt="2023-09-09T23:01:12.067" v="776" actId="26606"/>
        <pc:sldMkLst>
          <pc:docMk/>
          <pc:sldMk cId="4056658543" sldId="289"/>
        </pc:sldMkLst>
        <pc:spChg chg="del">
          <ac:chgData name="Matthew Gage" userId="6ae49e1b37186e8a" providerId="LiveId" clId="{4529218A-00BC-47E7-B82A-7F1BFAE14D7B}" dt="2023-09-09T23:01:02.250" v="775"/>
          <ac:spMkLst>
            <pc:docMk/>
            <pc:sldMk cId="4056658543" sldId="289"/>
            <ac:spMk id="3" creationId="{4E818573-04F9-B5BC-2396-308FE955D070}"/>
          </ac:spMkLst>
        </pc:spChg>
        <pc:spChg chg="mod">
          <ac:chgData name="Matthew Gage" userId="6ae49e1b37186e8a" providerId="LiveId" clId="{4529218A-00BC-47E7-B82A-7F1BFAE14D7B}" dt="2023-09-09T23:01:12.067" v="776" actId="26606"/>
          <ac:spMkLst>
            <pc:docMk/>
            <pc:sldMk cId="4056658543" sldId="289"/>
            <ac:spMk id="4" creationId="{7409F328-80B7-0892-E652-6FFA6A4750F2}"/>
          </ac:spMkLst>
        </pc:spChg>
        <pc:spChg chg="mod ord">
          <ac:chgData name="Matthew Gage" userId="6ae49e1b37186e8a" providerId="LiveId" clId="{4529218A-00BC-47E7-B82A-7F1BFAE14D7B}" dt="2023-09-09T23:01:12.067" v="776" actId="26606"/>
          <ac:spMkLst>
            <pc:docMk/>
            <pc:sldMk cId="4056658543" sldId="289"/>
            <ac:spMk id="5" creationId="{7382A8B6-0CF6-6462-DDCB-F4C2FD46B779}"/>
          </ac:spMkLst>
        </pc:spChg>
        <pc:spChg chg="add">
          <ac:chgData name="Matthew Gage" userId="6ae49e1b37186e8a" providerId="LiveId" clId="{4529218A-00BC-47E7-B82A-7F1BFAE14D7B}" dt="2023-09-09T23:01:12.067" v="776" actId="26606"/>
          <ac:spMkLst>
            <pc:docMk/>
            <pc:sldMk cId="4056658543" sldId="289"/>
            <ac:spMk id="27" creationId="{9B796F99-70AC-4221-AB20-DFE9599613B9}"/>
          </ac:spMkLst>
        </pc:spChg>
        <pc:grpChg chg="add">
          <ac:chgData name="Matthew Gage" userId="6ae49e1b37186e8a" providerId="LiveId" clId="{4529218A-00BC-47E7-B82A-7F1BFAE14D7B}" dt="2023-09-09T23:01:12.067" v="776" actId="26606"/>
          <ac:grpSpMkLst>
            <pc:docMk/>
            <pc:sldMk cId="4056658543" sldId="289"/>
            <ac:grpSpMk id="11" creationId="{A35723D1-BE23-4F7B-872D-35CA6D17FB79}"/>
          </ac:grpSpMkLst>
        </pc:grpChg>
        <pc:grpChg chg="add">
          <ac:chgData name="Matthew Gage" userId="6ae49e1b37186e8a" providerId="LiveId" clId="{4529218A-00BC-47E7-B82A-7F1BFAE14D7B}" dt="2023-09-09T23:01:12.067" v="776" actId="26606"/>
          <ac:grpSpMkLst>
            <pc:docMk/>
            <pc:sldMk cId="4056658543" sldId="289"/>
            <ac:grpSpMk id="19" creationId="{1488DB6F-238F-4BEF-B28F-87D9F674A343}"/>
          </ac:grpSpMkLst>
        </pc:grpChg>
        <pc:picChg chg="add mod">
          <ac:chgData name="Matthew Gage" userId="6ae49e1b37186e8a" providerId="LiveId" clId="{4529218A-00BC-47E7-B82A-7F1BFAE14D7B}" dt="2023-09-09T23:01:12.067" v="776" actId="26606"/>
          <ac:picMkLst>
            <pc:docMk/>
            <pc:sldMk cId="4056658543" sldId="289"/>
            <ac:picMk id="6" creationId="{B180BDE6-6AA8-F3BB-4B08-23A578789719}"/>
          </ac:picMkLst>
        </pc:picChg>
        <pc:cxnChg chg="add">
          <ac:chgData name="Matthew Gage" userId="6ae49e1b37186e8a" providerId="LiveId" clId="{4529218A-00BC-47E7-B82A-7F1BFAE14D7B}" dt="2023-09-09T23:01:12.067" v="776" actId="26606"/>
          <ac:cxnSpMkLst>
            <pc:docMk/>
            <pc:sldMk cId="4056658543" sldId="289"/>
            <ac:cxnSpMk id="17" creationId="{CF2CD8F0-C030-420D-9AA6-5D9243779F82}"/>
          </ac:cxnSpMkLst>
        </pc:cxnChg>
        <pc:cxnChg chg="add">
          <ac:chgData name="Matthew Gage" userId="6ae49e1b37186e8a" providerId="LiveId" clId="{4529218A-00BC-47E7-B82A-7F1BFAE14D7B}" dt="2023-09-09T23:01:12.067" v="776" actId="26606"/>
          <ac:cxnSpMkLst>
            <pc:docMk/>
            <pc:sldMk cId="4056658543" sldId="289"/>
            <ac:cxnSpMk id="29" creationId="{3017F138-68A9-4F3F-B240-D26602C26CB7}"/>
          </ac:cxnSpMkLst>
        </pc:cxnChg>
      </pc:sldChg>
      <pc:sldChg chg="modSp add mod">
        <pc:chgData name="Matthew Gage" userId="6ae49e1b37186e8a" providerId="LiveId" clId="{4529218A-00BC-47E7-B82A-7F1BFAE14D7B}" dt="2023-09-09T23:17:52.703" v="1395" actId="20577"/>
        <pc:sldMkLst>
          <pc:docMk/>
          <pc:sldMk cId="645070497" sldId="290"/>
        </pc:sldMkLst>
        <pc:spChg chg="mod">
          <ac:chgData name="Matthew Gage" userId="6ae49e1b37186e8a" providerId="LiveId" clId="{4529218A-00BC-47E7-B82A-7F1BFAE14D7B}" dt="2023-09-08T21:59:03.543" v="82" actId="20577"/>
          <ac:spMkLst>
            <pc:docMk/>
            <pc:sldMk cId="645070497" sldId="290"/>
            <ac:spMk id="4" creationId="{57840B74-8EC6-2011-5243-35959FC24EFD}"/>
          </ac:spMkLst>
        </pc:spChg>
        <pc:spChg chg="mod">
          <ac:chgData name="Matthew Gage" userId="6ae49e1b37186e8a" providerId="LiveId" clId="{4529218A-00BC-47E7-B82A-7F1BFAE14D7B}" dt="2023-09-09T23:17:52.703" v="1395" actId="20577"/>
          <ac:spMkLst>
            <pc:docMk/>
            <pc:sldMk cId="645070497" sldId="290"/>
            <ac:spMk id="5" creationId="{4F7DBAEA-7C0C-2605-3897-3C34DA92C2A0}"/>
          </ac:spMkLst>
        </pc:sp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4195627509" sldId="290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871238068" sldId="291"/>
        </pc:sldMkLst>
      </pc:sldChg>
      <pc:sldChg chg="addSp delSp modSp add mod">
        <pc:chgData name="Matthew Gage" userId="6ae49e1b37186e8a" providerId="LiveId" clId="{4529218A-00BC-47E7-B82A-7F1BFAE14D7B}" dt="2023-09-09T23:29:56.208" v="1860" actId="27636"/>
        <pc:sldMkLst>
          <pc:docMk/>
          <pc:sldMk cId="972813889" sldId="291"/>
        </pc:sldMkLst>
        <pc:spChg chg="del">
          <ac:chgData name="Matthew Gage" userId="6ae49e1b37186e8a" providerId="LiveId" clId="{4529218A-00BC-47E7-B82A-7F1BFAE14D7B}" dt="2023-09-09T23:22:41.662" v="1530"/>
          <ac:spMkLst>
            <pc:docMk/>
            <pc:sldMk cId="972813889" sldId="291"/>
            <ac:spMk id="3" creationId="{4E818573-04F9-B5BC-2396-308FE955D070}"/>
          </ac:spMkLst>
        </pc:spChg>
        <pc:spChg chg="mod">
          <ac:chgData name="Matthew Gage" userId="6ae49e1b37186e8a" providerId="LiveId" clId="{4529218A-00BC-47E7-B82A-7F1BFAE14D7B}" dt="2023-09-09T23:20:01.867" v="1448" actId="20577"/>
          <ac:spMkLst>
            <pc:docMk/>
            <pc:sldMk cId="972813889" sldId="291"/>
            <ac:spMk id="4" creationId="{7409F328-80B7-0892-E652-6FFA6A4750F2}"/>
          </ac:spMkLst>
        </pc:spChg>
        <pc:spChg chg="mod">
          <ac:chgData name="Matthew Gage" userId="6ae49e1b37186e8a" providerId="LiveId" clId="{4529218A-00BC-47E7-B82A-7F1BFAE14D7B}" dt="2023-09-09T23:29:56.208" v="1860" actId="27636"/>
          <ac:spMkLst>
            <pc:docMk/>
            <pc:sldMk cId="972813889" sldId="291"/>
            <ac:spMk id="5" creationId="{7382A8B6-0CF6-6462-DDCB-F4C2FD46B779}"/>
          </ac:spMkLst>
        </pc:spChg>
        <pc:picChg chg="add mod">
          <ac:chgData name="Matthew Gage" userId="6ae49e1b37186e8a" providerId="LiveId" clId="{4529218A-00BC-47E7-B82A-7F1BFAE14D7B}" dt="2023-09-09T23:22:56.787" v="1535" actId="1076"/>
          <ac:picMkLst>
            <pc:docMk/>
            <pc:sldMk cId="972813889" sldId="291"/>
            <ac:picMk id="6" creationId="{D1805DE1-2009-8F2E-2526-DBB7AAC0F985}"/>
          </ac:picMkLst>
        </pc:picChg>
      </pc:sldChg>
      <pc:sldChg chg="addSp delSp modSp add mod">
        <pc:chgData name="Matthew Gage" userId="6ae49e1b37186e8a" providerId="LiveId" clId="{4529218A-00BC-47E7-B82A-7F1BFAE14D7B}" dt="2023-09-09T23:27:57.806" v="1759"/>
        <pc:sldMkLst>
          <pc:docMk/>
          <pc:sldMk cId="1482355257" sldId="292"/>
        </pc:sldMkLst>
        <pc:spChg chg="mod">
          <ac:chgData name="Matthew Gage" userId="6ae49e1b37186e8a" providerId="LiveId" clId="{4529218A-00BC-47E7-B82A-7F1BFAE14D7B}" dt="2023-09-08T21:59:19.982" v="100" actId="20577"/>
          <ac:spMkLst>
            <pc:docMk/>
            <pc:sldMk cId="1482355257" sldId="292"/>
            <ac:spMk id="4" creationId="{57840B74-8EC6-2011-5243-35959FC24EFD}"/>
          </ac:spMkLst>
        </pc:spChg>
        <pc:spChg chg="mod">
          <ac:chgData name="Matthew Gage" userId="6ae49e1b37186e8a" providerId="LiveId" clId="{4529218A-00BC-47E7-B82A-7F1BFAE14D7B}" dt="2023-09-08T21:59:26.737" v="119" actId="20577"/>
          <ac:spMkLst>
            <pc:docMk/>
            <pc:sldMk cId="1482355257" sldId="292"/>
            <ac:spMk id="5" creationId="{4F7DBAEA-7C0C-2605-3897-3C34DA92C2A0}"/>
          </ac:spMkLst>
        </pc:spChg>
        <pc:picChg chg="add del mod">
          <ac:chgData name="Matthew Gage" userId="6ae49e1b37186e8a" providerId="LiveId" clId="{4529218A-00BC-47E7-B82A-7F1BFAE14D7B}" dt="2023-09-09T23:27:57.806" v="1759"/>
          <ac:picMkLst>
            <pc:docMk/>
            <pc:sldMk cId="1482355257" sldId="292"/>
            <ac:picMk id="3" creationId="{DE56A0DF-B81F-9353-C73F-AAC1815FA196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711999874" sldId="292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958333066" sldId="293"/>
        </pc:sldMkLst>
      </pc:sldChg>
      <pc:sldChg chg="addSp delSp modSp add mod">
        <pc:chgData name="Matthew Gage" userId="6ae49e1b37186e8a" providerId="LiveId" clId="{4529218A-00BC-47E7-B82A-7F1BFAE14D7B}" dt="2023-09-09T23:38:39.422" v="2704" actId="20577"/>
        <pc:sldMkLst>
          <pc:docMk/>
          <pc:sldMk cId="3341712227" sldId="293"/>
        </pc:sldMkLst>
        <pc:spChg chg="del">
          <ac:chgData name="Matthew Gage" userId="6ae49e1b37186e8a" providerId="LiveId" clId="{4529218A-00BC-47E7-B82A-7F1BFAE14D7B}" dt="2023-09-09T23:37:07.304" v="2515"/>
          <ac:spMkLst>
            <pc:docMk/>
            <pc:sldMk cId="3341712227" sldId="293"/>
            <ac:spMk id="3" creationId="{4E818573-04F9-B5BC-2396-308FE955D070}"/>
          </ac:spMkLst>
        </pc:spChg>
        <pc:spChg chg="mod">
          <ac:chgData name="Matthew Gage" userId="6ae49e1b37186e8a" providerId="LiveId" clId="{4529218A-00BC-47E7-B82A-7F1BFAE14D7B}" dt="2023-09-09T23:36:29.322" v="2514" actId="20577"/>
          <ac:spMkLst>
            <pc:docMk/>
            <pc:sldMk cId="3341712227" sldId="293"/>
            <ac:spMk id="4" creationId="{7409F328-80B7-0892-E652-6FFA6A4750F2}"/>
          </ac:spMkLst>
        </pc:spChg>
        <pc:spChg chg="mod">
          <ac:chgData name="Matthew Gage" userId="6ae49e1b37186e8a" providerId="LiveId" clId="{4529218A-00BC-47E7-B82A-7F1BFAE14D7B}" dt="2023-09-09T23:38:39.422" v="2704" actId="20577"/>
          <ac:spMkLst>
            <pc:docMk/>
            <pc:sldMk cId="3341712227" sldId="293"/>
            <ac:spMk id="5" creationId="{7382A8B6-0CF6-6462-DDCB-F4C2FD46B779}"/>
          </ac:spMkLst>
        </pc:spChg>
        <pc:picChg chg="add mod">
          <ac:chgData name="Matthew Gage" userId="6ae49e1b37186e8a" providerId="LiveId" clId="{4529218A-00BC-47E7-B82A-7F1BFAE14D7B}" dt="2023-09-09T23:37:16.817" v="2517" actId="14100"/>
          <ac:picMkLst>
            <pc:docMk/>
            <pc:sldMk cId="3341712227" sldId="293"/>
            <ac:picMk id="6" creationId="{2EE9465C-B07B-16D1-2073-FA1C6BF3AC34}"/>
          </ac:picMkLst>
        </pc:picChg>
      </pc:sldChg>
      <pc:sldChg chg="modSp add mod">
        <pc:chgData name="Matthew Gage" userId="6ae49e1b37186e8a" providerId="LiveId" clId="{4529218A-00BC-47E7-B82A-7F1BFAE14D7B}" dt="2023-09-08T21:59:48.850" v="158" actId="20577"/>
        <pc:sldMkLst>
          <pc:docMk/>
          <pc:sldMk cId="905790822" sldId="294"/>
        </pc:sldMkLst>
        <pc:spChg chg="mod">
          <ac:chgData name="Matthew Gage" userId="6ae49e1b37186e8a" providerId="LiveId" clId="{4529218A-00BC-47E7-B82A-7F1BFAE14D7B}" dt="2023-09-08T21:59:32.838" v="121" actId="20577"/>
          <ac:spMkLst>
            <pc:docMk/>
            <pc:sldMk cId="905790822" sldId="294"/>
            <ac:spMk id="4" creationId="{57840B74-8EC6-2011-5243-35959FC24EFD}"/>
          </ac:spMkLst>
        </pc:spChg>
        <pc:spChg chg="mod">
          <ac:chgData name="Matthew Gage" userId="6ae49e1b37186e8a" providerId="LiveId" clId="{4529218A-00BC-47E7-B82A-7F1BFAE14D7B}" dt="2023-09-08T21:59:48.850" v="158" actId="20577"/>
          <ac:spMkLst>
            <pc:docMk/>
            <pc:sldMk cId="905790822" sldId="294"/>
            <ac:spMk id="5" creationId="{4F7DBAEA-7C0C-2605-3897-3C34DA92C2A0}"/>
          </ac:spMkLst>
        </pc:sp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154995015" sldId="294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227461370" sldId="295"/>
        </pc:sldMkLst>
      </pc:sldChg>
      <pc:sldChg chg="addSp delSp modSp add mod">
        <pc:chgData name="Matthew Gage" userId="6ae49e1b37186e8a" providerId="LiveId" clId="{4529218A-00BC-47E7-B82A-7F1BFAE14D7B}" dt="2023-09-09T23:46:45.139" v="3258"/>
        <pc:sldMkLst>
          <pc:docMk/>
          <pc:sldMk cId="2841379000" sldId="295"/>
        </pc:sldMkLst>
        <pc:spChg chg="del">
          <ac:chgData name="Matthew Gage" userId="6ae49e1b37186e8a" providerId="LiveId" clId="{4529218A-00BC-47E7-B82A-7F1BFAE14D7B}" dt="2023-09-09T23:46:45.139" v="3258"/>
          <ac:spMkLst>
            <pc:docMk/>
            <pc:sldMk cId="2841379000" sldId="295"/>
            <ac:spMk id="3" creationId="{4E818573-04F9-B5BC-2396-308FE955D070}"/>
          </ac:spMkLst>
        </pc:spChg>
        <pc:spChg chg="mod">
          <ac:chgData name="Matthew Gage" userId="6ae49e1b37186e8a" providerId="LiveId" clId="{4529218A-00BC-47E7-B82A-7F1BFAE14D7B}" dt="2023-09-09T23:43:29.430" v="3097" actId="20577"/>
          <ac:spMkLst>
            <pc:docMk/>
            <pc:sldMk cId="2841379000" sldId="295"/>
            <ac:spMk id="4" creationId="{7409F328-80B7-0892-E652-6FFA6A4750F2}"/>
          </ac:spMkLst>
        </pc:spChg>
        <pc:spChg chg="mod">
          <ac:chgData name="Matthew Gage" userId="6ae49e1b37186e8a" providerId="LiveId" clId="{4529218A-00BC-47E7-B82A-7F1BFAE14D7B}" dt="2023-09-09T23:44:22.023" v="3257" actId="20577"/>
          <ac:spMkLst>
            <pc:docMk/>
            <pc:sldMk cId="2841379000" sldId="295"/>
            <ac:spMk id="5" creationId="{7382A8B6-0CF6-6462-DDCB-F4C2FD46B779}"/>
          </ac:spMkLst>
        </pc:spChg>
        <pc:picChg chg="add mod">
          <ac:chgData name="Matthew Gage" userId="6ae49e1b37186e8a" providerId="LiveId" clId="{4529218A-00BC-47E7-B82A-7F1BFAE14D7B}" dt="2023-09-09T23:46:45.139" v="3258"/>
          <ac:picMkLst>
            <pc:docMk/>
            <pc:sldMk cId="2841379000" sldId="295"/>
            <ac:picMk id="6" creationId="{9E633BD7-8460-8690-5403-89A24B8DDD06}"/>
          </ac:picMkLst>
        </pc:picChg>
      </pc:sldChg>
      <pc:sldChg chg="addSp delSp modSp new mod setBg modClrScheme chgLayout">
        <pc:chgData name="Matthew Gage" userId="6ae49e1b37186e8a" providerId="LiveId" clId="{4529218A-00BC-47E7-B82A-7F1BFAE14D7B}" dt="2023-09-09T22:45:10.656" v="165" actId="26606"/>
        <pc:sldMkLst>
          <pc:docMk/>
          <pc:sldMk cId="43560679" sldId="296"/>
        </pc:sldMkLst>
        <pc:spChg chg="del mod ord">
          <ac:chgData name="Matthew Gage" userId="6ae49e1b37186e8a" providerId="LiveId" clId="{4529218A-00BC-47E7-B82A-7F1BFAE14D7B}" dt="2023-09-09T22:44:17.201" v="160" actId="700"/>
          <ac:spMkLst>
            <pc:docMk/>
            <pc:sldMk cId="43560679" sldId="296"/>
            <ac:spMk id="2" creationId="{F1C720AC-6913-639D-B084-8C3CC67BFBAA}"/>
          </ac:spMkLst>
        </pc:spChg>
        <pc:spChg chg="del mod ord">
          <ac:chgData name="Matthew Gage" userId="6ae49e1b37186e8a" providerId="LiveId" clId="{4529218A-00BC-47E7-B82A-7F1BFAE14D7B}" dt="2023-09-09T22:44:17.201" v="160" actId="700"/>
          <ac:spMkLst>
            <pc:docMk/>
            <pc:sldMk cId="43560679" sldId="296"/>
            <ac:spMk id="3" creationId="{367314EC-3124-00D6-CB2C-5A9A1A8853E9}"/>
          </ac:spMkLst>
        </pc:spChg>
        <pc:spChg chg="add del mod ord">
          <ac:chgData name="Matthew Gage" userId="6ae49e1b37186e8a" providerId="LiveId" clId="{4529218A-00BC-47E7-B82A-7F1BFAE14D7B}" dt="2023-09-09T22:45:05.787" v="162" actId="700"/>
          <ac:spMkLst>
            <pc:docMk/>
            <pc:sldMk cId="43560679" sldId="296"/>
            <ac:spMk id="4" creationId="{E900FCB0-CD1E-6C43-DAA7-7F8E36FBCEFB}"/>
          </ac:spMkLst>
        </pc:spChg>
        <pc:spChg chg="add del mod ord">
          <ac:chgData name="Matthew Gage" userId="6ae49e1b37186e8a" providerId="LiveId" clId="{4529218A-00BC-47E7-B82A-7F1BFAE14D7B}" dt="2023-09-09T22:45:05.787" v="162" actId="700"/>
          <ac:spMkLst>
            <pc:docMk/>
            <pc:sldMk cId="43560679" sldId="296"/>
            <ac:spMk id="5" creationId="{0D4DE1FB-FC8C-DB27-8EA2-2842A0087715}"/>
          </ac:spMkLst>
        </pc:spChg>
        <pc:spChg chg="add del">
          <ac:chgData name="Matthew Gage" userId="6ae49e1b37186e8a" providerId="LiveId" clId="{4529218A-00BC-47E7-B82A-7F1BFAE14D7B}" dt="2023-09-09T22:45:10.610" v="164" actId="26606"/>
          <ac:spMkLst>
            <pc:docMk/>
            <pc:sldMk cId="43560679" sldId="296"/>
            <ac:spMk id="12" creationId="{544958B8-57B6-4B37-8A18-D54A32EC2D37}"/>
          </ac:spMkLst>
        </pc:spChg>
        <pc:spChg chg="add del">
          <ac:chgData name="Matthew Gage" userId="6ae49e1b37186e8a" providerId="LiveId" clId="{4529218A-00BC-47E7-B82A-7F1BFAE14D7B}" dt="2023-09-09T22:45:10.610" v="164" actId="26606"/>
          <ac:spMkLst>
            <pc:docMk/>
            <pc:sldMk cId="43560679" sldId="296"/>
            <ac:spMk id="14" creationId="{B7E4A740-3A69-42A5-8AC0-3905D518F419}"/>
          </ac:spMkLst>
        </pc:spChg>
        <pc:spChg chg="add">
          <ac:chgData name="Matthew Gage" userId="6ae49e1b37186e8a" providerId="LiveId" clId="{4529218A-00BC-47E7-B82A-7F1BFAE14D7B}" dt="2023-09-09T22:45:10.656" v="165" actId="26606"/>
          <ac:spMkLst>
            <pc:docMk/>
            <pc:sldMk cId="43560679" sldId="296"/>
            <ac:spMk id="22" creationId="{23E3CED3-8830-45C9-8D6C-F4ECADD4F114}"/>
          </ac:spMkLst>
        </pc:spChg>
        <pc:spChg chg="add">
          <ac:chgData name="Matthew Gage" userId="6ae49e1b37186e8a" providerId="LiveId" clId="{4529218A-00BC-47E7-B82A-7F1BFAE14D7B}" dt="2023-09-09T22:45:10.656" v="165" actId="26606"/>
          <ac:spMkLst>
            <pc:docMk/>
            <pc:sldMk cId="43560679" sldId="296"/>
            <ac:spMk id="23" creationId="{66F2D62A-C66C-42DF-8C05-99B0B1A8BED0}"/>
          </ac:spMkLst>
        </pc:spChg>
        <pc:grpChg chg="add del">
          <ac:chgData name="Matthew Gage" userId="6ae49e1b37186e8a" providerId="LiveId" clId="{4529218A-00BC-47E7-B82A-7F1BFAE14D7B}" dt="2023-09-09T22:45:10.610" v="164" actId="26606"/>
          <ac:grpSpMkLst>
            <pc:docMk/>
            <pc:sldMk cId="43560679" sldId="296"/>
            <ac:grpSpMk id="16" creationId="{8283C010-53D7-404B-9300-DB1BAE1EAE91}"/>
          </ac:grpSpMkLst>
        </pc:grpChg>
        <pc:picChg chg="add mod">
          <ac:chgData name="Matthew Gage" userId="6ae49e1b37186e8a" providerId="LiveId" clId="{4529218A-00BC-47E7-B82A-7F1BFAE14D7B}" dt="2023-09-09T22:45:10.656" v="165" actId="26606"/>
          <ac:picMkLst>
            <pc:docMk/>
            <pc:sldMk cId="43560679" sldId="296"/>
            <ac:picMk id="7" creationId="{7B2703BB-CA95-7CFE-A54B-3D75AF1FBB2E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261424665" sldId="296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364982784" sldId="297"/>
        </pc:sldMkLst>
      </pc:sldChg>
      <pc:sldChg chg="addSp delSp modSp new mod setBg modClrScheme setClrOvrMap chgLayout">
        <pc:chgData name="Matthew Gage" userId="6ae49e1b37186e8a" providerId="LiveId" clId="{4529218A-00BC-47E7-B82A-7F1BFAE14D7B}" dt="2023-09-09T22:56:37.435" v="517" actId="20577"/>
        <pc:sldMkLst>
          <pc:docMk/>
          <pc:sldMk cId="3975705769" sldId="297"/>
        </pc:sldMkLst>
        <pc:spChg chg="add del mod">
          <ac:chgData name="Matthew Gage" userId="6ae49e1b37186e8a" providerId="LiveId" clId="{4529218A-00BC-47E7-B82A-7F1BFAE14D7B}" dt="2023-09-09T22:56:37.435" v="517" actId="20577"/>
          <ac:spMkLst>
            <pc:docMk/>
            <pc:sldMk cId="3975705769" sldId="297"/>
            <ac:spMk id="2" creationId="{F5A57DFE-E216-6249-465B-C84D8F522328}"/>
          </ac:spMkLst>
        </pc:spChg>
        <pc:spChg chg="mod ord">
          <ac:chgData name="Matthew Gage" userId="6ae49e1b37186e8a" providerId="LiveId" clId="{4529218A-00BC-47E7-B82A-7F1BFAE14D7B}" dt="2023-09-09T22:56:32.261" v="502" actId="700"/>
          <ac:spMkLst>
            <pc:docMk/>
            <pc:sldMk cId="3975705769" sldId="297"/>
            <ac:spMk id="3" creationId="{AB8DDC4C-0D95-D1FD-09B9-19A840FE9807}"/>
          </ac:spMkLst>
        </pc:spChg>
        <pc:spChg chg="del mod">
          <ac:chgData name="Matthew Gage" userId="6ae49e1b37186e8a" providerId="LiveId" clId="{4529218A-00BC-47E7-B82A-7F1BFAE14D7B}" dt="2023-09-09T22:50:33.215" v="407" actId="478"/>
          <ac:spMkLst>
            <pc:docMk/>
            <pc:sldMk cId="3975705769" sldId="297"/>
            <ac:spMk id="4" creationId="{67F76012-65FD-D187-0F16-0035CAE8CD26}"/>
          </ac:spMkLst>
        </pc:spChg>
        <pc:spChg chg="add del">
          <ac:chgData name="Matthew Gage" userId="6ae49e1b37186e8a" providerId="LiveId" clId="{4529218A-00BC-47E7-B82A-7F1BFAE14D7B}" dt="2023-09-09T22:56:27.969" v="497" actId="26606"/>
          <ac:spMkLst>
            <pc:docMk/>
            <pc:sldMk cId="3975705769" sldId="297"/>
            <ac:spMk id="16" creationId="{2D01DB0E-1BC0-4382-B9E0-A6F4B94690DC}"/>
          </ac:spMkLst>
        </pc:spChg>
        <pc:spChg chg="add del">
          <ac:chgData name="Matthew Gage" userId="6ae49e1b37186e8a" providerId="LiveId" clId="{4529218A-00BC-47E7-B82A-7F1BFAE14D7B}" dt="2023-09-09T22:56:27.969" v="497" actId="26606"/>
          <ac:spMkLst>
            <pc:docMk/>
            <pc:sldMk cId="3975705769" sldId="297"/>
            <ac:spMk id="18" creationId="{9907C450-F0ED-49C0-89D9-615671B54B0B}"/>
          </ac:spMkLst>
        </pc:spChg>
        <pc:spChg chg="add del">
          <ac:chgData name="Matthew Gage" userId="6ae49e1b37186e8a" providerId="LiveId" clId="{4529218A-00BC-47E7-B82A-7F1BFAE14D7B}" dt="2023-09-09T22:56:27.969" v="497" actId="26606"/>
          <ac:spMkLst>
            <pc:docMk/>
            <pc:sldMk cId="3975705769" sldId="297"/>
            <ac:spMk id="20" creationId="{6F9B9E94-0877-4691-8220-82281CDA7A22}"/>
          </ac:spMkLst>
        </pc:spChg>
        <pc:spChg chg="add del">
          <ac:chgData name="Matthew Gage" userId="6ae49e1b37186e8a" providerId="LiveId" clId="{4529218A-00BC-47E7-B82A-7F1BFAE14D7B}" dt="2023-09-09T22:56:27.969" v="497" actId="26606"/>
          <ac:spMkLst>
            <pc:docMk/>
            <pc:sldMk cId="3975705769" sldId="297"/>
            <ac:spMk id="22" creationId="{597E9E6C-8562-4A83-B455-2E5F362740BE}"/>
          </ac:spMkLst>
        </pc:spChg>
        <pc:grpChg chg="add del">
          <ac:chgData name="Matthew Gage" userId="6ae49e1b37186e8a" providerId="LiveId" clId="{4529218A-00BC-47E7-B82A-7F1BFAE14D7B}" dt="2023-09-09T22:56:27.969" v="497" actId="26606"/>
          <ac:grpSpMkLst>
            <pc:docMk/>
            <pc:sldMk cId="3975705769" sldId="297"/>
            <ac:grpSpMk id="8" creationId="{98F59C0D-C841-4077-8A86-CFA04BFD6B4B}"/>
          </ac:grpSpMkLst>
        </pc:grpChg>
        <pc:cxnChg chg="add del">
          <ac:chgData name="Matthew Gage" userId="6ae49e1b37186e8a" providerId="LiveId" clId="{4529218A-00BC-47E7-B82A-7F1BFAE14D7B}" dt="2023-09-09T22:56:27.969" v="497" actId="26606"/>
          <ac:cxnSpMkLst>
            <pc:docMk/>
            <pc:sldMk cId="3975705769" sldId="297"/>
            <ac:cxnSpMk id="14" creationId="{5319E216-CB07-40D9-9253-0C7AADA11BDC}"/>
          </ac:cxnSpMkLst>
        </pc:cxn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4253535483" sldId="298"/>
        </pc:sldMkLst>
      </pc:sldChg>
      <pc:sldChg chg="addSp delSp modSp new mod">
        <pc:chgData name="Matthew Gage" userId="6ae49e1b37186e8a" providerId="LiveId" clId="{4529218A-00BC-47E7-B82A-7F1BFAE14D7B}" dt="2023-09-09T23:03:07.860" v="937"/>
        <pc:sldMkLst>
          <pc:docMk/>
          <pc:sldMk cId="4286203231" sldId="298"/>
        </pc:sldMkLst>
        <pc:spChg chg="mod">
          <ac:chgData name="Matthew Gage" userId="6ae49e1b37186e8a" providerId="LiveId" clId="{4529218A-00BC-47E7-B82A-7F1BFAE14D7B}" dt="2023-09-09T23:01:40.969" v="792" actId="20577"/>
          <ac:spMkLst>
            <pc:docMk/>
            <pc:sldMk cId="4286203231" sldId="298"/>
            <ac:spMk id="2" creationId="{C7A75C2C-FB5C-2C1E-13CC-8E01FC8AC22C}"/>
          </ac:spMkLst>
        </pc:spChg>
        <pc:spChg chg="mod">
          <ac:chgData name="Matthew Gage" userId="6ae49e1b37186e8a" providerId="LiveId" clId="{4529218A-00BC-47E7-B82A-7F1BFAE14D7B}" dt="2023-09-09T23:02:10.626" v="936" actId="20577"/>
          <ac:spMkLst>
            <pc:docMk/>
            <pc:sldMk cId="4286203231" sldId="298"/>
            <ac:spMk id="3" creationId="{F50D19D7-054D-0D4B-DA00-619280399972}"/>
          </ac:spMkLst>
        </pc:spChg>
        <pc:spChg chg="del">
          <ac:chgData name="Matthew Gage" userId="6ae49e1b37186e8a" providerId="LiveId" clId="{4529218A-00BC-47E7-B82A-7F1BFAE14D7B}" dt="2023-09-09T23:03:07.860" v="937"/>
          <ac:spMkLst>
            <pc:docMk/>
            <pc:sldMk cId="4286203231" sldId="298"/>
            <ac:spMk id="4" creationId="{56F9C9E4-2FBA-B68B-DE85-94FE91BE91BE}"/>
          </ac:spMkLst>
        </pc:spChg>
        <pc:picChg chg="add mod">
          <ac:chgData name="Matthew Gage" userId="6ae49e1b37186e8a" providerId="LiveId" clId="{4529218A-00BC-47E7-B82A-7F1BFAE14D7B}" dt="2023-09-09T23:03:07.860" v="937"/>
          <ac:picMkLst>
            <pc:docMk/>
            <pc:sldMk cId="4286203231" sldId="298"/>
            <ac:picMk id="6" creationId="{6E7D7533-1C0C-7602-0F10-D60934EA061D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669894777" sldId="299"/>
        </pc:sldMkLst>
      </pc:sldChg>
      <pc:sldChg chg="addSp delSp modSp new mod">
        <pc:chgData name="Matthew Gage" userId="6ae49e1b37186e8a" providerId="LiveId" clId="{4529218A-00BC-47E7-B82A-7F1BFAE14D7B}" dt="2023-09-09T23:07:56.088" v="1176" actId="313"/>
        <pc:sldMkLst>
          <pc:docMk/>
          <pc:sldMk cId="2830722999" sldId="299"/>
        </pc:sldMkLst>
        <pc:spChg chg="mod">
          <ac:chgData name="Matthew Gage" userId="6ae49e1b37186e8a" providerId="LiveId" clId="{4529218A-00BC-47E7-B82A-7F1BFAE14D7B}" dt="2023-09-09T23:07:16.742" v="1083"/>
          <ac:spMkLst>
            <pc:docMk/>
            <pc:sldMk cId="2830722999" sldId="299"/>
            <ac:spMk id="2" creationId="{49FE110E-D427-2198-98BC-7E26A9229334}"/>
          </ac:spMkLst>
        </pc:spChg>
        <pc:spChg chg="mod">
          <ac:chgData name="Matthew Gage" userId="6ae49e1b37186e8a" providerId="LiveId" clId="{4529218A-00BC-47E7-B82A-7F1BFAE14D7B}" dt="2023-09-09T23:07:56.088" v="1176" actId="313"/>
          <ac:spMkLst>
            <pc:docMk/>
            <pc:sldMk cId="2830722999" sldId="299"/>
            <ac:spMk id="3" creationId="{F31E979F-5F13-881D-1ECA-79764BAEA7B9}"/>
          </ac:spMkLst>
        </pc:spChg>
        <pc:spChg chg="del">
          <ac:chgData name="Matthew Gage" userId="6ae49e1b37186e8a" providerId="LiveId" clId="{4529218A-00BC-47E7-B82A-7F1BFAE14D7B}" dt="2023-09-09T23:06:33.771" v="988"/>
          <ac:spMkLst>
            <pc:docMk/>
            <pc:sldMk cId="2830722999" sldId="299"/>
            <ac:spMk id="4" creationId="{E8A33782-D5F3-5CEE-0E7D-67ADF0F3F2DA}"/>
          </ac:spMkLst>
        </pc:spChg>
        <pc:picChg chg="add mod">
          <ac:chgData name="Matthew Gage" userId="6ae49e1b37186e8a" providerId="LiveId" clId="{4529218A-00BC-47E7-B82A-7F1BFAE14D7B}" dt="2023-09-09T23:06:33.771" v="988"/>
          <ac:picMkLst>
            <pc:docMk/>
            <pc:sldMk cId="2830722999" sldId="299"/>
            <ac:picMk id="6" creationId="{961D77BC-2747-BC73-28DA-919B4C910049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54905243" sldId="300"/>
        </pc:sldMkLst>
      </pc:sldChg>
      <pc:sldChg chg="addSp delSp modSp new mod">
        <pc:chgData name="Matthew Gage" userId="6ae49e1b37186e8a" providerId="LiveId" clId="{4529218A-00BC-47E7-B82A-7F1BFAE14D7B}" dt="2023-09-09T23:11:57.680" v="1188"/>
        <pc:sldMkLst>
          <pc:docMk/>
          <pc:sldMk cId="1030922809" sldId="300"/>
        </pc:sldMkLst>
        <pc:spChg chg="mod">
          <ac:chgData name="Matthew Gage" userId="6ae49e1b37186e8a" providerId="LiveId" clId="{4529218A-00BC-47E7-B82A-7F1BFAE14D7B}" dt="2023-09-09T23:09:44.167" v="1183" actId="20577"/>
          <ac:spMkLst>
            <pc:docMk/>
            <pc:sldMk cId="1030922809" sldId="300"/>
            <ac:spMk id="2" creationId="{3F1FC6FC-3B41-1DB9-194A-275C76203546}"/>
          </ac:spMkLst>
        </pc:spChg>
        <pc:spChg chg="del">
          <ac:chgData name="Matthew Gage" userId="6ae49e1b37186e8a" providerId="LiveId" clId="{4529218A-00BC-47E7-B82A-7F1BFAE14D7B}" dt="2023-09-09T23:10:45.621" v="1185"/>
          <ac:spMkLst>
            <pc:docMk/>
            <pc:sldMk cId="1030922809" sldId="300"/>
            <ac:spMk id="3" creationId="{02A37BD2-C1DA-C8C0-18D9-FAF2DB150F0F}"/>
          </ac:spMkLst>
        </pc:spChg>
        <pc:spChg chg="del">
          <ac:chgData name="Matthew Gage" userId="6ae49e1b37186e8a" providerId="LiveId" clId="{4529218A-00BC-47E7-B82A-7F1BFAE14D7B}" dt="2023-09-09T23:10:13.250" v="1184"/>
          <ac:spMkLst>
            <pc:docMk/>
            <pc:sldMk cId="1030922809" sldId="300"/>
            <ac:spMk id="4" creationId="{41EC5AC1-DFB2-7253-EF65-6AFE08B5B063}"/>
          </ac:spMkLst>
        </pc:spChg>
        <pc:spChg chg="add del mod">
          <ac:chgData name="Matthew Gage" userId="6ae49e1b37186e8a" providerId="LiveId" clId="{4529218A-00BC-47E7-B82A-7F1BFAE14D7B}" dt="2023-09-09T23:11:57.680" v="1188"/>
          <ac:spMkLst>
            <pc:docMk/>
            <pc:sldMk cId="1030922809" sldId="300"/>
            <ac:spMk id="10" creationId="{D13BA4BE-A049-3C1F-5367-1DDF8BF14AD5}"/>
          </ac:spMkLst>
        </pc:spChg>
        <pc:picChg chg="add del mod">
          <ac:chgData name="Matthew Gage" userId="6ae49e1b37186e8a" providerId="LiveId" clId="{4529218A-00BC-47E7-B82A-7F1BFAE14D7B}" dt="2023-09-09T23:11:56.167" v="1187" actId="478"/>
          <ac:picMkLst>
            <pc:docMk/>
            <pc:sldMk cId="1030922809" sldId="300"/>
            <ac:picMk id="6" creationId="{52AE9ECE-1FF7-5E55-03A6-DF25FACFBEDB}"/>
          </ac:picMkLst>
        </pc:picChg>
        <pc:picChg chg="add mod">
          <ac:chgData name="Matthew Gage" userId="6ae49e1b37186e8a" providerId="LiveId" clId="{4529218A-00BC-47E7-B82A-7F1BFAE14D7B}" dt="2023-09-09T23:10:45.621" v="1185"/>
          <ac:picMkLst>
            <pc:docMk/>
            <pc:sldMk cId="1030922809" sldId="300"/>
            <ac:picMk id="8" creationId="{5B51D92A-C880-04ED-A531-5DC36CE42373}"/>
          </ac:picMkLst>
        </pc:picChg>
        <pc:picChg chg="add mod">
          <ac:chgData name="Matthew Gage" userId="6ae49e1b37186e8a" providerId="LiveId" clId="{4529218A-00BC-47E7-B82A-7F1BFAE14D7B}" dt="2023-09-09T23:11:57.680" v="1188"/>
          <ac:picMkLst>
            <pc:docMk/>
            <pc:sldMk cId="1030922809" sldId="300"/>
            <ac:picMk id="12" creationId="{525566B7-E165-BC2B-298E-10CC58695FA7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96545242" sldId="301"/>
        </pc:sldMkLst>
      </pc:sldChg>
      <pc:sldChg chg="addSp delSp modSp new mod">
        <pc:chgData name="Matthew Gage" userId="6ae49e1b37186e8a" providerId="LiveId" clId="{4529218A-00BC-47E7-B82A-7F1BFAE14D7B}" dt="2023-09-09T23:17:18.874" v="1378" actId="20577"/>
        <pc:sldMkLst>
          <pc:docMk/>
          <pc:sldMk cId="2037852190" sldId="301"/>
        </pc:sldMkLst>
        <pc:spChg chg="mod">
          <ac:chgData name="Matthew Gage" userId="6ae49e1b37186e8a" providerId="LiveId" clId="{4529218A-00BC-47E7-B82A-7F1BFAE14D7B}" dt="2023-09-09T23:12:59.566" v="1204" actId="20577"/>
          <ac:spMkLst>
            <pc:docMk/>
            <pc:sldMk cId="2037852190" sldId="301"/>
            <ac:spMk id="2" creationId="{A923D1F2-7C4E-8A74-C7BF-4B14A62D2816}"/>
          </ac:spMkLst>
        </pc:spChg>
        <pc:spChg chg="mod">
          <ac:chgData name="Matthew Gage" userId="6ae49e1b37186e8a" providerId="LiveId" clId="{4529218A-00BC-47E7-B82A-7F1BFAE14D7B}" dt="2023-09-09T23:17:18.874" v="1378" actId="20577"/>
          <ac:spMkLst>
            <pc:docMk/>
            <pc:sldMk cId="2037852190" sldId="301"/>
            <ac:spMk id="3" creationId="{A7AC9F03-DDDC-4560-7049-F74A4ED4A158}"/>
          </ac:spMkLst>
        </pc:spChg>
        <pc:spChg chg="del">
          <ac:chgData name="Matthew Gage" userId="6ae49e1b37186e8a" providerId="LiveId" clId="{4529218A-00BC-47E7-B82A-7F1BFAE14D7B}" dt="2023-09-09T23:15:14.166" v="1297"/>
          <ac:spMkLst>
            <pc:docMk/>
            <pc:sldMk cId="2037852190" sldId="301"/>
            <ac:spMk id="4" creationId="{FC4FAEE3-24B9-85F7-FAE4-2F8CBC1C781A}"/>
          </ac:spMkLst>
        </pc:spChg>
        <pc:picChg chg="add mod">
          <ac:chgData name="Matthew Gage" userId="6ae49e1b37186e8a" providerId="LiveId" clId="{4529218A-00BC-47E7-B82A-7F1BFAE14D7B}" dt="2023-09-09T23:15:14.166" v="1297"/>
          <ac:picMkLst>
            <pc:docMk/>
            <pc:sldMk cId="2037852190" sldId="301"/>
            <ac:picMk id="6" creationId="{A546C794-6E2B-BD28-08F3-FF7079D7B09C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4208531125" sldId="302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3425957028" sldId="303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590398313" sldId="304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031816584" sldId="305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592882226" sldId="306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946597920" sldId="307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893194863" sldId="308"/>
        </pc:sldMkLst>
      </pc:sldChg>
      <pc:sldChg chg="modSp add del">
        <pc:chgData name="Matthew Gage" userId="6ae49e1b37186e8a" providerId="LiveId" clId="{4529218A-00BC-47E7-B82A-7F1BFAE14D7B}" dt="2023-09-09T23:19:25.678" v="1425" actId="20577"/>
        <pc:sldMkLst>
          <pc:docMk/>
          <pc:sldMk cId="3125276512" sldId="309"/>
        </pc:sldMkLst>
        <pc:graphicFrameChg chg="mod">
          <ac:chgData name="Matthew Gage" userId="6ae49e1b37186e8a" providerId="LiveId" clId="{4529218A-00BC-47E7-B82A-7F1BFAE14D7B}" dt="2023-09-09T23:19:25.678" v="1425" actId="20577"/>
          <ac:graphicFrameMkLst>
            <pc:docMk/>
            <pc:sldMk cId="3125276512" sldId="309"/>
            <ac:graphicFrameMk id="8" creationId="{EEF3D54F-0AC4-6C92-3B23-300D303BF4A7}"/>
          </ac:graphicFrameMkLst>
        </pc:graphicFrameChg>
      </pc:sldChg>
      <pc:sldChg chg="addSp delSp modSp new mod">
        <pc:chgData name="Matthew Gage" userId="6ae49e1b37186e8a" providerId="LiveId" clId="{4529218A-00BC-47E7-B82A-7F1BFAE14D7B}" dt="2023-09-09T23:28:40.736" v="1801" actId="20577"/>
        <pc:sldMkLst>
          <pc:docMk/>
          <pc:sldMk cId="2437698112" sldId="310"/>
        </pc:sldMkLst>
        <pc:spChg chg="mod">
          <ac:chgData name="Matthew Gage" userId="6ae49e1b37186e8a" providerId="LiveId" clId="{4529218A-00BC-47E7-B82A-7F1BFAE14D7B}" dt="2023-09-09T23:28:07.931" v="1765" actId="20577"/>
          <ac:spMkLst>
            <pc:docMk/>
            <pc:sldMk cId="2437698112" sldId="310"/>
            <ac:spMk id="2" creationId="{F95F46F7-7CE9-52CB-7555-85683FD8F197}"/>
          </ac:spMkLst>
        </pc:spChg>
        <pc:spChg chg="mod">
          <ac:chgData name="Matthew Gage" userId="6ae49e1b37186e8a" providerId="LiveId" clId="{4529218A-00BC-47E7-B82A-7F1BFAE14D7B}" dt="2023-09-09T23:28:40.736" v="1801" actId="20577"/>
          <ac:spMkLst>
            <pc:docMk/>
            <pc:sldMk cId="2437698112" sldId="310"/>
            <ac:spMk id="3" creationId="{0EAB9795-4290-98EF-D715-AA63B686947E}"/>
          </ac:spMkLst>
        </pc:spChg>
        <pc:spChg chg="del">
          <ac:chgData name="Matthew Gage" userId="6ae49e1b37186e8a" providerId="LiveId" clId="{4529218A-00BC-47E7-B82A-7F1BFAE14D7B}" dt="2023-09-09T23:28:00.497" v="1760"/>
          <ac:spMkLst>
            <pc:docMk/>
            <pc:sldMk cId="2437698112" sldId="310"/>
            <ac:spMk id="4" creationId="{88B61CE3-2291-4739-D5E1-459ECE863379}"/>
          </ac:spMkLst>
        </pc:spChg>
        <pc:picChg chg="add mod">
          <ac:chgData name="Matthew Gage" userId="6ae49e1b37186e8a" providerId="LiveId" clId="{4529218A-00BC-47E7-B82A-7F1BFAE14D7B}" dt="2023-09-09T23:28:00.497" v="1760"/>
          <ac:picMkLst>
            <pc:docMk/>
            <pc:sldMk cId="2437698112" sldId="310"/>
            <ac:picMk id="6" creationId="{99E19EF4-023C-9186-411F-6A0FA252A002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4127216783" sldId="310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425660342" sldId="311"/>
        </pc:sldMkLst>
      </pc:sldChg>
      <pc:sldChg chg="addSp delSp modSp new mod">
        <pc:chgData name="Matthew Gage" userId="6ae49e1b37186e8a" providerId="LiveId" clId="{4529218A-00BC-47E7-B82A-7F1BFAE14D7B}" dt="2023-09-09T23:32:31.959" v="2138" actId="1076"/>
        <pc:sldMkLst>
          <pc:docMk/>
          <pc:sldMk cId="4049138845" sldId="311"/>
        </pc:sldMkLst>
        <pc:spChg chg="mod">
          <ac:chgData name="Matthew Gage" userId="6ae49e1b37186e8a" providerId="LiveId" clId="{4529218A-00BC-47E7-B82A-7F1BFAE14D7B}" dt="2023-09-09T23:29:05.691" v="1816" actId="20577"/>
          <ac:spMkLst>
            <pc:docMk/>
            <pc:sldMk cId="4049138845" sldId="311"/>
            <ac:spMk id="2" creationId="{87364303-97C0-3B4C-073E-D81D1C70B037}"/>
          </ac:spMkLst>
        </pc:spChg>
        <pc:spChg chg="mod">
          <ac:chgData name="Matthew Gage" userId="6ae49e1b37186e8a" providerId="LiveId" clId="{4529218A-00BC-47E7-B82A-7F1BFAE14D7B}" dt="2023-09-09T23:31:45" v="2134" actId="20577"/>
          <ac:spMkLst>
            <pc:docMk/>
            <pc:sldMk cId="4049138845" sldId="311"/>
            <ac:spMk id="3" creationId="{BAD600C9-B023-9A33-721A-3FF94B0D8370}"/>
          </ac:spMkLst>
        </pc:spChg>
        <pc:spChg chg="del">
          <ac:chgData name="Matthew Gage" userId="6ae49e1b37186e8a" providerId="LiveId" clId="{4529218A-00BC-47E7-B82A-7F1BFAE14D7B}" dt="2023-09-09T23:32:25.685" v="2135"/>
          <ac:spMkLst>
            <pc:docMk/>
            <pc:sldMk cId="4049138845" sldId="311"/>
            <ac:spMk id="4" creationId="{45BD1B23-6F15-D55A-A722-602F1AF20B27}"/>
          </ac:spMkLst>
        </pc:spChg>
        <pc:picChg chg="add mod">
          <ac:chgData name="Matthew Gage" userId="6ae49e1b37186e8a" providerId="LiveId" clId="{4529218A-00BC-47E7-B82A-7F1BFAE14D7B}" dt="2023-09-09T23:32:31.959" v="2138" actId="1076"/>
          <ac:picMkLst>
            <pc:docMk/>
            <pc:sldMk cId="4049138845" sldId="311"/>
            <ac:picMk id="5" creationId="{2E843C4F-01E5-A928-97DD-236C92F35AA8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330671042" sldId="312"/>
        </pc:sldMkLst>
      </pc:sldChg>
      <pc:sldChg chg="addSp delSp modSp new mod">
        <pc:chgData name="Matthew Gage" userId="6ae49e1b37186e8a" providerId="LiveId" clId="{4529218A-00BC-47E7-B82A-7F1BFAE14D7B}" dt="2023-09-09T23:35:20.193" v="2461" actId="20577"/>
        <pc:sldMkLst>
          <pc:docMk/>
          <pc:sldMk cId="2324099600" sldId="312"/>
        </pc:sldMkLst>
        <pc:spChg chg="mod">
          <ac:chgData name="Matthew Gage" userId="6ae49e1b37186e8a" providerId="LiveId" clId="{4529218A-00BC-47E7-B82A-7F1BFAE14D7B}" dt="2023-09-09T23:32:59.680" v="2143" actId="20577"/>
          <ac:spMkLst>
            <pc:docMk/>
            <pc:sldMk cId="2324099600" sldId="312"/>
            <ac:spMk id="2" creationId="{EA9E49CB-F234-78A5-1A4F-2D95EB39C5F5}"/>
          </ac:spMkLst>
        </pc:spChg>
        <pc:spChg chg="mod">
          <ac:chgData name="Matthew Gage" userId="6ae49e1b37186e8a" providerId="LiveId" clId="{4529218A-00BC-47E7-B82A-7F1BFAE14D7B}" dt="2023-09-09T23:35:20.193" v="2461" actId="20577"/>
          <ac:spMkLst>
            <pc:docMk/>
            <pc:sldMk cId="2324099600" sldId="312"/>
            <ac:spMk id="3" creationId="{543741DB-E162-EEE2-AFFB-27B29ED77C7E}"/>
          </ac:spMkLst>
        </pc:spChg>
        <pc:spChg chg="del">
          <ac:chgData name="Matthew Gage" userId="6ae49e1b37186e8a" providerId="LiveId" clId="{4529218A-00BC-47E7-B82A-7F1BFAE14D7B}" dt="2023-09-09T23:34:46.262" v="2388"/>
          <ac:spMkLst>
            <pc:docMk/>
            <pc:sldMk cId="2324099600" sldId="312"/>
            <ac:spMk id="4" creationId="{100C7B1B-F6D7-A9D8-56CA-24F27DDD8C05}"/>
          </ac:spMkLst>
        </pc:spChg>
        <pc:picChg chg="add mod">
          <ac:chgData name="Matthew Gage" userId="6ae49e1b37186e8a" providerId="LiveId" clId="{4529218A-00BC-47E7-B82A-7F1BFAE14D7B}" dt="2023-09-09T23:34:46.262" v="2388"/>
          <ac:picMkLst>
            <pc:docMk/>
            <pc:sldMk cId="2324099600" sldId="312"/>
            <ac:picMk id="6" creationId="{CA74C641-CB6B-E423-8B9C-944D573A82AA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1460610989" sldId="313"/>
        </pc:sldMkLst>
      </pc:sldChg>
      <pc:sldChg chg="addSp delSp modSp new mod">
        <pc:chgData name="Matthew Gage" userId="6ae49e1b37186e8a" providerId="LiveId" clId="{4529218A-00BC-47E7-B82A-7F1BFAE14D7B}" dt="2023-09-09T23:42:06.356" v="3050" actId="20577"/>
        <pc:sldMkLst>
          <pc:docMk/>
          <pc:sldMk cId="2044957610" sldId="313"/>
        </pc:sldMkLst>
        <pc:spChg chg="mod">
          <ac:chgData name="Matthew Gage" userId="6ae49e1b37186e8a" providerId="LiveId" clId="{4529218A-00BC-47E7-B82A-7F1BFAE14D7B}" dt="2023-09-09T23:40:05.451" v="2731" actId="20577"/>
          <ac:spMkLst>
            <pc:docMk/>
            <pc:sldMk cId="2044957610" sldId="313"/>
            <ac:spMk id="2" creationId="{4F181A2D-46A1-E539-CFC1-7D14C7AF7459}"/>
          </ac:spMkLst>
        </pc:spChg>
        <pc:spChg chg="mod">
          <ac:chgData name="Matthew Gage" userId="6ae49e1b37186e8a" providerId="LiveId" clId="{4529218A-00BC-47E7-B82A-7F1BFAE14D7B}" dt="2023-09-09T23:42:06.356" v="3050" actId="20577"/>
          <ac:spMkLst>
            <pc:docMk/>
            <pc:sldMk cId="2044957610" sldId="313"/>
            <ac:spMk id="3" creationId="{710BD759-D7AB-1F29-0BB1-97C6993E6E74}"/>
          </ac:spMkLst>
        </pc:spChg>
        <pc:spChg chg="del">
          <ac:chgData name="Matthew Gage" userId="6ae49e1b37186e8a" providerId="LiveId" clId="{4529218A-00BC-47E7-B82A-7F1BFAE14D7B}" dt="2023-09-09T23:39:09.996" v="2706"/>
          <ac:spMkLst>
            <pc:docMk/>
            <pc:sldMk cId="2044957610" sldId="313"/>
            <ac:spMk id="4" creationId="{58D01D30-EA4C-36F2-0DE3-E843430CFC2B}"/>
          </ac:spMkLst>
        </pc:spChg>
        <pc:picChg chg="add mod">
          <ac:chgData name="Matthew Gage" userId="6ae49e1b37186e8a" providerId="LiveId" clId="{4529218A-00BC-47E7-B82A-7F1BFAE14D7B}" dt="2023-09-09T23:39:18.751" v="2708" actId="14100"/>
          <ac:picMkLst>
            <pc:docMk/>
            <pc:sldMk cId="2044957610" sldId="313"/>
            <ac:picMk id="6" creationId="{9B093FA1-C89D-9193-763F-B3504FDD3EBA}"/>
          </ac:picMkLst>
        </pc:picChg>
      </pc:sldChg>
      <pc:sldChg chg="addSp delSp modSp new mod">
        <pc:chgData name="Matthew Gage" userId="6ae49e1b37186e8a" providerId="LiveId" clId="{4529218A-00BC-47E7-B82A-7F1BFAE14D7B}" dt="2023-09-09T23:51:29.388" v="3446" actId="20577"/>
        <pc:sldMkLst>
          <pc:docMk/>
          <pc:sldMk cId="450672329" sldId="314"/>
        </pc:sldMkLst>
        <pc:spChg chg="mod">
          <ac:chgData name="Matthew Gage" userId="6ae49e1b37186e8a" providerId="LiveId" clId="{4529218A-00BC-47E7-B82A-7F1BFAE14D7B}" dt="2023-09-09T23:51:29.388" v="3446" actId="20577"/>
          <ac:spMkLst>
            <pc:docMk/>
            <pc:sldMk cId="450672329" sldId="314"/>
            <ac:spMk id="2" creationId="{F61EE147-3E01-60B7-2703-B17692879088}"/>
          </ac:spMkLst>
        </pc:spChg>
        <pc:spChg chg="mod">
          <ac:chgData name="Matthew Gage" userId="6ae49e1b37186e8a" providerId="LiveId" clId="{4529218A-00BC-47E7-B82A-7F1BFAE14D7B}" dt="2023-09-09T23:48:01.330" v="3431" actId="20577"/>
          <ac:spMkLst>
            <pc:docMk/>
            <pc:sldMk cId="450672329" sldId="314"/>
            <ac:spMk id="3" creationId="{79F0ED66-80D0-B022-D83F-FA1B264EC01E}"/>
          </ac:spMkLst>
        </pc:spChg>
        <pc:spChg chg="del">
          <ac:chgData name="Matthew Gage" userId="6ae49e1b37186e8a" providerId="LiveId" clId="{4529218A-00BC-47E7-B82A-7F1BFAE14D7B}" dt="2023-09-09T23:51:00.583" v="3432"/>
          <ac:spMkLst>
            <pc:docMk/>
            <pc:sldMk cId="450672329" sldId="314"/>
            <ac:spMk id="4" creationId="{CCF872DF-11BE-D98E-4F9A-C121F7CF5FD4}"/>
          </ac:spMkLst>
        </pc:spChg>
        <pc:picChg chg="add mod">
          <ac:chgData name="Matthew Gage" userId="6ae49e1b37186e8a" providerId="LiveId" clId="{4529218A-00BC-47E7-B82A-7F1BFAE14D7B}" dt="2023-09-09T23:51:00.583" v="3432"/>
          <ac:picMkLst>
            <pc:docMk/>
            <pc:sldMk cId="450672329" sldId="314"/>
            <ac:picMk id="6" creationId="{0D12EFFF-9EF0-BFAC-DBBB-7044145BE644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3872545684" sldId="314"/>
        </pc:sldMkLst>
      </pc:sldChg>
      <pc:sldChg chg="addSp delSp modSp new mod">
        <pc:chgData name="Matthew Gage" userId="6ae49e1b37186e8a" providerId="LiveId" clId="{4529218A-00BC-47E7-B82A-7F1BFAE14D7B}" dt="2023-09-09T23:57:34.289" v="3704" actId="20577"/>
        <pc:sldMkLst>
          <pc:docMk/>
          <pc:sldMk cId="895452363" sldId="315"/>
        </pc:sldMkLst>
        <pc:spChg chg="mod">
          <ac:chgData name="Matthew Gage" userId="6ae49e1b37186e8a" providerId="LiveId" clId="{4529218A-00BC-47E7-B82A-7F1BFAE14D7B}" dt="2023-09-09T23:51:40.866" v="3482" actId="20577"/>
          <ac:spMkLst>
            <pc:docMk/>
            <pc:sldMk cId="895452363" sldId="315"/>
            <ac:spMk id="2" creationId="{13E6B5D5-E6DC-5B10-6A38-66FA64D99094}"/>
          </ac:spMkLst>
        </pc:spChg>
        <pc:spChg chg="mod">
          <ac:chgData name="Matthew Gage" userId="6ae49e1b37186e8a" providerId="LiveId" clId="{4529218A-00BC-47E7-B82A-7F1BFAE14D7B}" dt="2023-09-09T23:57:34.289" v="3704" actId="20577"/>
          <ac:spMkLst>
            <pc:docMk/>
            <pc:sldMk cId="895452363" sldId="315"/>
            <ac:spMk id="3" creationId="{17CA1878-2C10-EC65-AA53-44BF2C14DBE6}"/>
          </ac:spMkLst>
        </pc:spChg>
        <pc:spChg chg="del">
          <ac:chgData name="Matthew Gage" userId="6ae49e1b37186e8a" providerId="LiveId" clId="{4529218A-00BC-47E7-B82A-7F1BFAE14D7B}" dt="2023-09-09T23:56:02.117" v="3483"/>
          <ac:spMkLst>
            <pc:docMk/>
            <pc:sldMk cId="895452363" sldId="315"/>
            <ac:spMk id="4" creationId="{079CBED8-3CDB-E8A3-2E72-086F2A50CD8F}"/>
          </ac:spMkLst>
        </pc:spChg>
        <pc:picChg chg="add mod">
          <ac:chgData name="Matthew Gage" userId="6ae49e1b37186e8a" providerId="LiveId" clId="{4529218A-00BC-47E7-B82A-7F1BFAE14D7B}" dt="2023-09-09T23:56:02.117" v="3483"/>
          <ac:picMkLst>
            <pc:docMk/>
            <pc:sldMk cId="895452363" sldId="315"/>
            <ac:picMk id="6" creationId="{EAE42070-8D08-30AB-4A19-DA896724F86E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3205124214" sldId="315"/>
        </pc:sldMkLst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2542520124" sldId="316"/>
        </pc:sldMkLst>
      </pc:sldChg>
      <pc:sldChg chg="addSp delSp modSp new mod">
        <pc:chgData name="Matthew Gage" userId="6ae49e1b37186e8a" providerId="LiveId" clId="{4529218A-00BC-47E7-B82A-7F1BFAE14D7B}" dt="2023-09-10T00:03:42.299" v="3887" actId="20577"/>
        <pc:sldMkLst>
          <pc:docMk/>
          <pc:sldMk cId="3672889615" sldId="316"/>
        </pc:sldMkLst>
        <pc:spChg chg="mod">
          <ac:chgData name="Matthew Gage" userId="6ae49e1b37186e8a" providerId="LiveId" clId="{4529218A-00BC-47E7-B82A-7F1BFAE14D7B}" dt="2023-09-10T00:00:38.813" v="3722" actId="20577"/>
          <ac:spMkLst>
            <pc:docMk/>
            <pc:sldMk cId="3672889615" sldId="316"/>
            <ac:spMk id="2" creationId="{FF7A205D-D5D3-639D-2C37-5E9890394E16}"/>
          </ac:spMkLst>
        </pc:spChg>
        <pc:spChg chg="mod">
          <ac:chgData name="Matthew Gage" userId="6ae49e1b37186e8a" providerId="LiveId" clId="{4529218A-00BC-47E7-B82A-7F1BFAE14D7B}" dt="2023-09-10T00:03:42.299" v="3887" actId="20577"/>
          <ac:spMkLst>
            <pc:docMk/>
            <pc:sldMk cId="3672889615" sldId="316"/>
            <ac:spMk id="3" creationId="{72F0AE34-9D1B-613D-072A-3223FA3F8540}"/>
          </ac:spMkLst>
        </pc:spChg>
        <pc:spChg chg="del">
          <ac:chgData name="Matthew Gage" userId="6ae49e1b37186e8a" providerId="LiveId" clId="{4529218A-00BC-47E7-B82A-7F1BFAE14D7B}" dt="2023-09-10T00:00:33.150" v="3706"/>
          <ac:spMkLst>
            <pc:docMk/>
            <pc:sldMk cId="3672889615" sldId="316"/>
            <ac:spMk id="4" creationId="{53C1961A-DA79-FE79-FF96-9EE4C00B6AC5}"/>
          </ac:spMkLst>
        </pc:spChg>
        <pc:picChg chg="add mod ord">
          <ac:chgData name="Matthew Gage" userId="6ae49e1b37186e8a" providerId="LiveId" clId="{4529218A-00BC-47E7-B82A-7F1BFAE14D7B}" dt="2023-09-10T00:03:15.569" v="3854" actId="1076"/>
          <ac:picMkLst>
            <pc:docMk/>
            <pc:sldMk cId="3672889615" sldId="316"/>
            <ac:picMk id="6" creationId="{4D109C96-D78E-8030-36D6-D6417343A5D5}"/>
          </ac:picMkLst>
        </pc:picChg>
        <pc:picChg chg="add mod">
          <ac:chgData name="Matthew Gage" userId="6ae49e1b37186e8a" providerId="LiveId" clId="{4529218A-00BC-47E7-B82A-7F1BFAE14D7B}" dt="2023-09-10T00:03:20.161" v="3855" actId="1076"/>
          <ac:picMkLst>
            <pc:docMk/>
            <pc:sldMk cId="3672889615" sldId="316"/>
            <ac:picMk id="8" creationId="{737B9040-796F-72A8-6F66-2EF5E5D6B15F}"/>
          </ac:picMkLst>
        </pc:picChg>
      </pc:sldChg>
      <pc:sldChg chg="addSp delSp modSp new mod">
        <pc:chgData name="Matthew Gage" userId="6ae49e1b37186e8a" providerId="LiveId" clId="{4529218A-00BC-47E7-B82A-7F1BFAE14D7B}" dt="2023-09-10T00:07:18.733" v="4133" actId="20577"/>
        <pc:sldMkLst>
          <pc:docMk/>
          <pc:sldMk cId="2074567269" sldId="317"/>
        </pc:sldMkLst>
        <pc:spChg chg="mod">
          <ac:chgData name="Matthew Gage" userId="6ae49e1b37186e8a" providerId="LiveId" clId="{4529218A-00BC-47E7-B82A-7F1BFAE14D7B}" dt="2023-09-10T00:05:45.078" v="3917" actId="20577"/>
          <ac:spMkLst>
            <pc:docMk/>
            <pc:sldMk cId="2074567269" sldId="317"/>
            <ac:spMk id="2" creationId="{CF0B7E96-0D42-58B0-AA4C-759DD942B1AF}"/>
          </ac:spMkLst>
        </pc:spChg>
        <pc:spChg chg="mod">
          <ac:chgData name="Matthew Gage" userId="6ae49e1b37186e8a" providerId="LiveId" clId="{4529218A-00BC-47E7-B82A-7F1BFAE14D7B}" dt="2023-09-10T00:07:18.733" v="4133" actId="20577"/>
          <ac:spMkLst>
            <pc:docMk/>
            <pc:sldMk cId="2074567269" sldId="317"/>
            <ac:spMk id="3" creationId="{A59AD9E5-003E-F051-06DF-620973A0CC54}"/>
          </ac:spMkLst>
        </pc:spChg>
        <pc:spChg chg="del">
          <ac:chgData name="Matthew Gage" userId="6ae49e1b37186e8a" providerId="LiveId" clId="{4529218A-00BC-47E7-B82A-7F1BFAE14D7B}" dt="2023-09-10T00:05:36.573" v="3889"/>
          <ac:spMkLst>
            <pc:docMk/>
            <pc:sldMk cId="2074567269" sldId="317"/>
            <ac:spMk id="4" creationId="{46BD7976-B821-E72F-20D3-F38C64839FC1}"/>
          </ac:spMkLst>
        </pc:spChg>
        <pc:picChg chg="add mod">
          <ac:chgData name="Matthew Gage" userId="6ae49e1b37186e8a" providerId="LiveId" clId="{4529218A-00BC-47E7-B82A-7F1BFAE14D7B}" dt="2023-09-10T00:05:36.573" v="3889"/>
          <ac:picMkLst>
            <pc:docMk/>
            <pc:sldMk cId="2074567269" sldId="317"/>
            <ac:picMk id="6" creationId="{2743EE45-7A7B-ECE3-BE65-332961C96057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4190818123" sldId="317"/>
        </pc:sldMkLst>
      </pc:sldChg>
      <pc:sldChg chg="addSp delSp modSp new mod">
        <pc:chgData name="Matthew Gage" userId="6ae49e1b37186e8a" providerId="LiveId" clId="{4529218A-00BC-47E7-B82A-7F1BFAE14D7B}" dt="2023-09-10T00:14:19.668" v="4443" actId="20577"/>
        <pc:sldMkLst>
          <pc:docMk/>
          <pc:sldMk cId="1900256786" sldId="318"/>
        </pc:sldMkLst>
        <pc:spChg chg="mod">
          <ac:chgData name="Matthew Gage" userId="6ae49e1b37186e8a" providerId="LiveId" clId="{4529218A-00BC-47E7-B82A-7F1BFAE14D7B}" dt="2023-09-10T00:09:11.624" v="4148" actId="20577"/>
          <ac:spMkLst>
            <pc:docMk/>
            <pc:sldMk cId="1900256786" sldId="318"/>
            <ac:spMk id="2" creationId="{5C18DC4F-95DB-DBFE-B969-583AB013608E}"/>
          </ac:spMkLst>
        </pc:spChg>
        <pc:spChg chg="mod">
          <ac:chgData name="Matthew Gage" userId="6ae49e1b37186e8a" providerId="LiveId" clId="{4529218A-00BC-47E7-B82A-7F1BFAE14D7B}" dt="2023-09-10T00:14:19.668" v="4443" actId="20577"/>
          <ac:spMkLst>
            <pc:docMk/>
            <pc:sldMk cId="1900256786" sldId="318"/>
            <ac:spMk id="3" creationId="{10D46369-AB0B-E9AC-9C39-705CCDF9E21D}"/>
          </ac:spMkLst>
        </pc:spChg>
        <pc:spChg chg="del">
          <ac:chgData name="Matthew Gage" userId="6ae49e1b37186e8a" providerId="LiveId" clId="{4529218A-00BC-47E7-B82A-7F1BFAE14D7B}" dt="2023-09-10T00:11:47.046" v="4149"/>
          <ac:spMkLst>
            <pc:docMk/>
            <pc:sldMk cId="1900256786" sldId="318"/>
            <ac:spMk id="4" creationId="{2897DF84-C377-F666-256B-4B6DF4C275BC}"/>
          </ac:spMkLst>
        </pc:spChg>
        <pc:picChg chg="add mod">
          <ac:chgData name="Matthew Gage" userId="6ae49e1b37186e8a" providerId="LiveId" clId="{4529218A-00BC-47E7-B82A-7F1BFAE14D7B}" dt="2023-09-10T00:11:47.046" v="4149"/>
          <ac:picMkLst>
            <pc:docMk/>
            <pc:sldMk cId="1900256786" sldId="318"/>
            <ac:picMk id="6" creationId="{679F1352-E2C6-65C5-7AD4-840C6182C721}"/>
          </ac:picMkLst>
        </pc:picChg>
      </pc:sldChg>
      <pc:sldChg chg="del">
        <pc:chgData name="Matthew Gage" userId="6ae49e1b37186e8a" providerId="LiveId" clId="{4529218A-00BC-47E7-B82A-7F1BFAE14D7B}" dt="2023-09-08T21:57:32.687" v="14" actId="47"/>
        <pc:sldMkLst>
          <pc:docMk/>
          <pc:sldMk cId="3376122496" sldId="318"/>
        </pc:sldMkLst>
      </pc:sldChg>
    </pc:docChg>
  </pc:docChgLst>
  <pc:docChgLst>
    <pc:chgData name="Matthew Gage" userId="6ae49e1b37186e8a" providerId="LiveId" clId="{DF35CBEC-2E7D-4155-B8BF-8918F8838C98}"/>
    <pc:docChg chg="undo custSel addSld delSld modSld sldOrd">
      <pc:chgData name="Matthew Gage" userId="6ae49e1b37186e8a" providerId="LiveId" clId="{DF35CBEC-2E7D-4155-B8BF-8918F8838C98}" dt="2023-09-29T14:50:25.416" v="4759" actId="20577"/>
      <pc:docMkLst>
        <pc:docMk/>
      </pc:docMkLst>
      <pc:sldChg chg="modSp mod">
        <pc:chgData name="Matthew Gage" userId="6ae49e1b37186e8a" providerId="LiveId" clId="{DF35CBEC-2E7D-4155-B8BF-8918F8838C98}" dt="2023-09-28T15:17:48.827" v="12" actId="20577"/>
        <pc:sldMkLst>
          <pc:docMk/>
          <pc:sldMk cId="3434294074" sldId="256"/>
        </pc:sldMkLst>
        <pc:spChg chg="mod">
          <ac:chgData name="Matthew Gage" userId="6ae49e1b37186e8a" providerId="LiveId" clId="{DF35CBEC-2E7D-4155-B8BF-8918F8838C98}" dt="2023-09-28T15:17:48.827" v="12" actId="20577"/>
          <ac:spMkLst>
            <pc:docMk/>
            <pc:sldMk cId="3434294074" sldId="256"/>
            <ac:spMk id="2" creationId="{273F1F57-92A2-B691-A39E-D429359F9DA2}"/>
          </ac:spMkLst>
        </pc:spChg>
        <pc:spChg chg="mod">
          <ac:chgData name="Matthew Gage" userId="6ae49e1b37186e8a" providerId="LiveId" clId="{DF35CBEC-2E7D-4155-B8BF-8918F8838C98}" dt="2023-09-28T15:17:41.811" v="1" actId="20577"/>
          <ac:spMkLst>
            <pc:docMk/>
            <pc:sldMk cId="3434294074" sldId="256"/>
            <ac:spMk id="3" creationId="{DF2CDFB2-7FF7-21BB-4756-1315C7B767CF}"/>
          </ac:spMkLst>
        </pc:spChg>
      </pc:sldChg>
      <pc:sldChg chg="modSp mod">
        <pc:chgData name="Matthew Gage" userId="6ae49e1b37186e8a" providerId="LiveId" clId="{DF35CBEC-2E7D-4155-B8BF-8918F8838C98}" dt="2023-09-28T15:20:00.050" v="69" actId="20577"/>
        <pc:sldMkLst>
          <pc:docMk/>
          <pc:sldMk cId="3469559777" sldId="260"/>
        </pc:sldMkLst>
        <pc:spChg chg="mod">
          <ac:chgData name="Matthew Gage" userId="6ae49e1b37186e8a" providerId="LiveId" clId="{DF35CBEC-2E7D-4155-B8BF-8918F8838C98}" dt="2023-09-28T15:18:40.528" v="27" actId="20577"/>
          <ac:spMkLst>
            <pc:docMk/>
            <pc:sldMk cId="3469559777" sldId="260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0:00.050" v="69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43560679" sldId="296"/>
        </pc:sldMkLst>
      </pc:sldChg>
      <pc:sldChg chg="modSp mod">
        <pc:chgData name="Matthew Gage" userId="6ae49e1b37186e8a" providerId="LiveId" clId="{DF35CBEC-2E7D-4155-B8BF-8918F8838C98}" dt="2023-09-28T15:20:14.621" v="90" actId="20577"/>
        <pc:sldMkLst>
          <pc:docMk/>
          <pc:sldMk cId="2923779531" sldId="297"/>
        </pc:sldMkLst>
        <pc:spChg chg="mod">
          <ac:chgData name="Matthew Gage" userId="6ae49e1b37186e8a" providerId="LiveId" clId="{DF35CBEC-2E7D-4155-B8BF-8918F8838C98}" dt="2023-09-28T15:18:48.781" v="33" actId="20577"/>
          <ac:spMkLst>
            <pc:docMk/>
            <pc:sldMk cId="2923779531" sldId="297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0:14.621" v="90" actId="20577"/>
          <ac:spMkLst>
            <pc:docMk/>
            <pc:sldMk cId="2923779531" sldId="297"/>
            <ac:spMk id="5" creationId="{4F7DBAEA-7C0C-2605-3897-3C34DA92C2A0}"/>
          </ac:spMkLst>
        </pc:spChg>
      </pc:sldChg>
      <pc:sldChg chg="modSp mod">
        <pc:chgData name="Matthew Gage" userId="6ae49e1b37186e8a" providerId="LiveId" clId="{DF35CBEC-2E7D-4155-B8BF-8918F8838C98}" dt="2023-09-28T15:20:28.511" v="122" actId="20577"/>
        <pc:sldMkLst>
          <pc:docMk/>
          <pc:sldMk cId="4098921358" sldId="298"/>
        </pc:sldMkLst>
        <pc:spChg chg="mod">
          <ac:chgData name="Matthew Gage" userId="6ae49e1b37186e8a" providerId="LiveId" clId="{DF35CBEC-2E7D-4155-B8BF-8918F8838C98}" dt="2023-09-28T15:18:56.560" v="37" actId="20577"/>
          <ac:spMkLst>
            <pc:docMk/>
            <pc:sldMk cId="4098921358" sldId="298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0:28.511" v="122" actId="20577"/>
          <ac:spMkLst>
            <pc:docMk/>
            <pc:sldMk cId="4098921358" sldId="298"/>
            <ac:spMk id="5" creationId="{4F7DBAEA-7C0C-2605-3897-3C34DA92C2A0}"/>
          </ac:spMkLst>
        </pc:spChg>
      </pc:sldChg>
      <pc:sldChg chg="modSp del mod">
        <pc:chgData name="Matthew Gage" userId="6ae49e1b37186e8a" providerId="LiveId" clId="{DF35CBEC-2E7D-4155-B8BF-8918F8838C98}" dt="2023-09-28T15:21:11.924" v="148" actId="47"/>
        <pc:sldMkLst>
          <pc:docMk/>
          <pc:sldMk cId="1935274452" sldId="299"/>
        </pc:sldMkLst>
        <pc:spChg chg="mod">
          <ac:chgData name="Matthew Gage" userId="6ae49e1b37186e8a" providerId="LiveId" clId="{DF35CBEC-2E7D-4155-B8BF-8918F8838C98}" dt="2023-09-28T15:19:07.418" v="40" actId="20577"/>
          <ac:spMkLst>
            <pc:docMk/>
            <pc:sldMk cId="1935274452" sldId="299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0:49.834" v="147" actId="20577"/>
          <ac:spMkLst>
            <pc:docMk/>
            <pc:sldMk cId="1935274452" sldId="299"/>
            <ac:spMk id="5" creationId="{4F7DBAEA-7C0C-2605-3897-3C34DA92C2A0}"/>
          </ac:spMkLst>
        </pc:spChg>
      </pc:sldChg>
      <pc:sldChg chg="modSp mod">
        <pc:chgData name="Matthew Gage" userId="6ae49e1b37186e8a" providerId="LiveId" clId="{DF35CBEC-2E7D-4155-B8BF-8918F8838C98}" dt="2023-09-28T15:21:27.598" v="174" actId="20577"/>
        <pc:sldMkLst>
          <pc:docMk/>
          <pc:sldMk cId="3000489477" sldId="301"/>
        </pc:sldMkLst>
        <pc:spChg chg="mod">
          <ac:chgData name="Matthew Gage" userId="6ae49e1b37186e8a" providerId="LiveId" clId="{DF35CBEC-2E7D-4155-B8BF-8918F8838C98}" dt="2023-09-28T15:19:23.495" v="44"/>
          <ac:spMkLst>
            <pc:docMk/>
            <pc:sldMk cId="3000489477" sldId="301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1:27.598" v="174" actId="20577"/>
          <ac:spMkLst>
            <pc:docMk/>
            <pc:sldMk cId="3000489477" sldId="301"/>
            <ac:spMk id="5" creationId="{4F7DBAEA-7C0C-2605-3897-3C34DA92C2A0}"/>
          </ac:spMkLst>
        </pc:spChg>
      </pc:sldChg>
      <pc:sldChg chg="modSp add mod">
        <pc:chgData name="Matthew Gage" userId="6ae49e1b37186e8a" providerId="LiveId" clId="{DF35CBEC-2E7D-4155-B8BF-8918F8838C98}" dt="2023-09-28T15:21:43.049" v="208" actId="20577"/>
        <pc:sldMkLst>
          <pc:docMk/>
          <pc:sldMk cId="799474519" sldId="302"/>
        </pc:sldMkLst>
        <pc:spChg chg="mod">
          <ac:chgData name="Matthew Gage" userId="6ae49e1b37186e8a" providerId="LiveId" clId="{DF35CBEC-2E7D-4155-B8BF-8918F8838C98}" dt="2023-09-28T15:19:34.880" v="50" actId="20577"/>
          <ac:spMkLst>
            <pc:docMk/>
            <pc:sldMk cId="799474519" sldId="302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1:43.049" v="208" actId="20577"/>
          <ac:spMkLst>
            <pc:docMk/>
            <pc:sldMk cId="799474519" sldId="302"/>
            <ac:spMk id="5" creationId="{4F7DBAEA-7C0C-2605-3897-3C34DA92C2A0}"/>
          </ac:spMkLst>
        </pc:spChg>
      </pc:sldChg>
      <pc:sldChg chg="modSp add mod">
        <pc:chgData name="Matthew Gage" userId="6ae49e1b37186e8a" providerId="LiveId" clId="{DF35CBEC-2E7D-4155-B8BF-8918F8838C98}" dt="2023-09-28T15:21:53.912" v="236" actId="20577"/>
        <pc:sldMkLst>
          <pc:docMk/>
          <pc:sldMk cId="1775069306" sldId="303"/>
        </pc:sldMkLst>
        <pc:spChg chg="mod">
          <ac:chgData name="Matthew Gage" userId="6ae49e1b37186e8a" providerId="LiveId" clId="{DF35CBEC-2E7D-4155-B8BF-8918F8838C98}" dt="2023-09-28T15:19:38.506" v="52" actId="20577"/>
          <ac:spMkLst>
            <pc:docMk/>
            <pc:sldMk cId="1775069306" sldId="303"/>
            <ac:spMk id="4" creationId="{57840B74-8EC6-2011-5243-35959FC24EFD}"/>
          </ac:spMkLst>
        </pc:spChg>
        <pc:spChg chg="mod">
          <ac:chgData name="Matthew Gage" userId="6ae49e1b37186e8a" providerId="LiveId" clId="{DF35CBEC-2E7D-4155-B8BF-8918F8838C98}" dt="2023-09-28T15:21:53.912" v="236" actId="20577"/>
          <ac:spMkLst>
            <pc:docMk/>
            <pc:sldMk cId="1775069306" sldId="303"/>
            <ac:spMk id="5" creationId="{4F7DBAEA-7C0C-2605-3897-3C34DA92C2A0}"/>
          </ac:spMkLst>
        </pc:spChg>
      </pc:sldChg>
      <pc:sldChg chg="addSp delSp modSp new mod modClrScheme chgLayout">
        <pc:chgData name="Matthew Gage" userId="6ae49e1b37186e8a" providerId="LiveId" clId="{DF35CBEC-2E7D-4155-B8BF-8918F8838C98}" dt="2023-09-28T16:53:24.892" v="718" actId="5793"/>
        <pc:sldMkLst>
          <pc:docMk/>
          <pc:sldMk cId="1009283376" sldId="304"/>
        </pc:sldMkLst>
        <pc:spChg chg="del mod ord">
          <ac:chgData name="Matthew Gage" userId="6ae49e1b37186e8a" providerId="LiveId" clId="{DF35CBEC-2E7D-4155-B8BF-8918F8838C98}" dt="2023-09-28T15:30:31.684" v="238" actId="700"/>
          <ac:spMkLst>
            <pc:docMk/>
            <pc:sldMk cId="1009283376" sldId="304"/>
            <ac:spMk id="2" creationId="{CBB28986-EDA1-A7C8-D516-265B35B676A4}"/>
          </ac:spMkLst>
        </pc:spChg>
        <pc:spChg chg="del mod ord">
          <ac:chgData name="Matthew Gage" userId="6ae49e1b37186e8a" providerId="LiveId" clId="{DF35CBEC-2E7D-4155-B8BF-8918F8838C98}" dt="2023-09-28T15:30:31.684" v="238" actId="700"/>
          <ac:spMkLst>
            <pc:docMk/>
            <pc:sldMk cId="1009283376" sldId="304"/>
            <ac:spMk id="3" creationId="{CC71A917-D070-0011-331B-D2C916AC152A}"/>
          </ac:spMkLst>
        </pc:spChg>
        <pc:spChg chg="add mod ord">
          <ac:chgData name="Matthew Gage" userId="6ae49e1b37186e8a" providerId="LiveId" clId="{DF35CBEC-2E7D-4155-B8BF-8918F8838C98}" dt="2023-09-28T16:46:44.997" v="272" actId="20577"/>
          <ac:spMkLst>
            <pc:docMk/>
            <pc:sldMk cId="1009283376" sldId="304"/>
            <ac:spMk id="4" creationId="{5B827029-87FC-FF01-4A77-DD27192E9656}"/>
          </ac:spMkLst>
        </pc:spChg>
        <pc:spChg chg="add mod ord">
          <ac:chgData name="Matthew Gage" userId="6ae49e1b37186e8a" providerId="LiveId" clId="{DF35CBEC-2E7D-4155-B8BF-8918F8838C98}" dt="2023-09-28T16:53:24.892" v="718" actId="5793"/>
          <ac:spMkLst>
            <pc:docMk/>
            <pc:sldMk cId="1009283376" sldId="304"/>
            <ac:spMk id="5" creationId="{F0CA48D1-5D68-7ADA-2335-C8CAD9EA3B0C}"/>
          </ac:spMkLst>
        </pc:spChg>
        <pc:spChg chg="add del mod ord">
          <ac:chgData name="Matthew Gage" userId="6ae49e1b37186e8a" providerId="LiveId" clId="{DF35CBEC-2E7D-4155-B8BF-8918F8838C98}" dt="2023-09-28T16:50:34.352" v="422"/>
          <ac:spMkLst>
            <pc:docMk/>
            <pc:sldMk cId="1009283376" sldId="304"/>
            <ac:spMk id="6" creationId="{F3E40F59-2663-98D0-C92C-0BBB8CAC9A76}"/>
          </ac:spMkLst>
        </pc:spChg>
        <pc:picChg chg="add mod">
          <ac:chgData name="Matthew Gage" userId="6ae49e1b37186e8a" providerId="LiveId" clId="{DF35CBEC-2E7D-4155-B8BF-8918F8838C98}" dt="2023-09-28T16:50:34.352" v="422"/>
          <ac:picMkLst>
            <pc:docMk/>
            <pc:sldMk cId="1009283376" sldId="304"/>
            <ac:picMk id="8" creationId="{5A5966D4-DF10-327E-0D71-4CCCED9A9A7C}"/>
          </ac:picMkLst>
        </pc:picChg>
      </pc:sldChg>
      <pc:sldChg chg="del">
        <pc:chgData name="Matthew Gage" userId="6ae49e1b37186e8a" providerId="LiveId" clId="{DF35CBEC-2E7D-4155-B8BF-8918F8838C98}" dt="2023-09-28T15:18:09.172" v="13" actId="47"/>
        <pc:sldMkLst>
          <pc:docMk/>
          <pc:sldMk cId="1318382858" sldId="304"/>
        </pc:sldMkLst>
      </pc:sldChg>
      <pc:sldChg chg="addSp delSp modSp new mod">
        <pc:chgData name="Matthew Gage" userId="6ae49e1b37186e8a" providerId="LiveId" clId="{DF35CBEC-2E7D-4155-B8BF-8918F8838C98}" dt="2023-09-28T18:08:53.728" v="978"/>
        <pc:sldMkLst>
          <pc:docMk/>
          <pc:sldMk cId="603560883" sldId="305"/>
        </pc:sldMkLst>
        <pc:spChg chg="mod">
          <ac:chgData name="Matthew Gage" userId="6ae49e1b37186e8a" providerId="LiveId" clId="{DF35CBEC-2E7D-4155-B8BF-8918F8838C98}" dt="2023-09-28T16:51:44.330" v="542" actId="20577"/>
          <ac:spMkLst>
            <pc:docMk/>
            <pc:sldMk cId="603560883" sldId="305"/>
            <ac:spMk id="2" creationId="{0C7533FC-EFCE-97D0-3612-F532A9A9A3D2}"/>
          </ac:spMkLst>
        </pc:spChg>
        <pc:spChg chg="mod">
          <ac:chgData name="Matthew Gage" userId="6ae49e1b37186e8a" providerId="LiveId" clId="{DF35CBEC-2E7D-4155-B8BF-8918F8838C98}" dt="2023-09-28T16:55:43.969" v="971" actId="313"/>
          <ac:spMkLst>
            <pc:docMk/>
            <pc:sldMk cId="603560883" sldId="305"/>
            <ac:spMk id="3" creationId="{62A21D98-62EA-9ECA-82CB-65D30D4EEBBD}"/>
          </ac:spMkLst>
        </pc:spChg>
        <pc:spChg chg="del mod">
          <ac:chgData name="Matthew Gage" userId="6ae49e1b37186e8a" providerId="LiveId" clId="{DF35CBEC-2E7D-4155-B8BF-8918F8838C98}" dt="2023-09-28T16:56:09.007" v="972"/>
          <ac:spMkLst>
            <pc:docMk/>
            <pc:sldMk cId="603560883" sldId="305"/>
            <ac:spMk id="4" creationId="{11F211F9-F4CA-61FA-7E29-7A78364A325B}"/>
          </ac:spMkLst>
        </pc:spChg>
        <pc:spChg chg="add del mod">
          <ac:chgData name="Matthew Gage" userId="6ae49e1b37186e8a" providerId="LiveId" clId="{DF35CBEC-2E7D-4155-B8BF-8918F8838C98}" dt="2023-09-28T18:08:53.728" v="978"/>
          <ac:spMkLst>
            <pc:docMk/>
            <pc:sldMk cId="603560883" sldId="305"/>
            <ac:spMk id="8" creationId="{1BF6FD86-C0C4-A447-7048-2A8B3515D294}"/>
          </ac:spMkLst>
        </pc:spChg>
        <pc:picChg chg="add del mod">
          <ac:chgData name="Matthew Gage" userId="6ae49e1b37186e8a" providerId="LiveId" clId="{DF35CBEC-2E7D-4155-B8BF-8918F8838C98}" dt="2023-09-28T18:08:23.206" v="977" actId="478"/>
          <ac:picMkLst>
            <pc:docMk/>
            <pc:sldMk cId="603560883" sldId="305"/>
            <ac:picMk id="6" creationId="{82860973-712C-9AC9-7838-B5814C1D8055}"/>
          </ac:picMkLst>
        </pc:picChg>
        <pc:picChg chg="add mod">
          <ac:chgData name="Matthew Gage" userId="6ae49e1b37186e8a" providerId="LiveId" clId="{DF35CBEC-2E7D-4155-B8BF-8918F8838C98}" dt="2023-09-28T18:08:53.728" v="978"/>
          <ac:picMkLst>
            <pc:docMk/>
            <pc:sldMk cId="603560883" sldId="305"/>
            <ac:picMk id="10" creationId="{F316C6AC-791A-8AA1-2863-4FFDDC8E01B4}"/>
          </ac:picMkLst>
        </pc:picChg>
      </pc:sldChg>
      <pc:sldChg chg="del">
        <pc:chgData name="Matthew Gage" userId="6ae49e1b37186e8a" providerId="LiveId" clId="{DF35CBEC-2E7D-4155-B8BF-8918F8838C98}" dt="2023-09-28T15:18:11.716" v="14" actId="47"/>
        <pc:sldMkLst>
          <pc:docMk/>
          <pc:sldMk cId="3299734227" sldId="305"/>
        </pc:sldMkLst>
      </pc:sldChg>
      <pc:sldChg chg="addSp delSp modSp new mod">
        <pc:chgData name="Matthew Gage" userId="6ae49e1b37186e8a" providerId="LiveId" clId="{DF35CBEC-2E7D-4155-B8BF-8918F8838C98}" dt="2023-09-28T18:11:12.410" v="1220" actId="20577"/>
        <pc:sldMkLst>
          <pc:docMk/>
          <pc:sldMk cId="1998417220" sldId="306"/>
        </pc:sldMkLst>
        <pc:spChg chg="mod">
          <ac:chgData name="Matthew Gage" userId="6ae49e1b37186e8a" providerId="LiveId" clId="{DF35CBEC-2E7D-4155-B8BF-8918F8838C98}" dt="2023-09-28T18:09:13.316" v="1012" actId="20577"/>
          <ac:spMkLst>
            <pc:docMk/>
            <pc:sldMk cId="1998417220" sldId="306"/>
            <ac:spMk id="2" creationId="{412607B5-D845-3EB6-5461-8D794EAF9318}"/>
          </ac:spMkLst>
        </pc:spChg>
        <pc:spChg chg="add del mod">
          <ac:chgData name="Matthew Gage" userId="6ae49e1b37186e8a" providerId="LiveId" clId="{DF35CBEC-2E7D-4155-B8BF-8918F8838C98}" dt="2023-09-28T18:11:12.410" v="1220" actId="20577"/>
          <ac:spMkLst>
            <pc:docMk/>
            <pc:sldMk cId="1998417220" sldId="306"/>
            <ac:spMk id="3" creationId="{F7A08817-14AD-9C52-11FE-49DB6B070640}"/>
          </ac:spMkLst>
        </pc:spChg>
        <pc:spChg chg="del">
          <ac:chgData name="Matthew Gage" userId="6ae49e1b37186e8a" providerId="LiveId" clId="{DF35CBEC-2E7D-4155-B8BF-8918F8838C98}" dt="2023-09-28T17:00:21.324" v="976"/>
          <ac:spMkLst>
            <pc:docMk/>
            <pc:sldMk cId="1998417220" sldId="306"/>
            <ac:spMk id="4" creationId="{28331944-4052-64BA-15C1-817629E53C64}"/>
          </ac:spMkLst>
        </pc:spChg>
        <pc:picChg chg="add del mod">
          <ac:chgData name="Matthew Gage" userId="6ae49e1b37186e8a" providerId="LiveId" clId="{DF35CBEC-2E7D-4155-B8BF-8918F8838C98}" dt="2023-09-28T16:56:26.565" v="975"/>
          <ac:picMkLst>
            <pc:docMk/>
            <pc:sldMk cId="1998417220" sldId="306"/>
            <ac:picMk id="6" creationId="{E95E2F06-AB49-66E6-C856-72B679371B30}"/>
          </ac:picMkLst>
        </pc:picChg>
        <pc:picChg chg="add mod">
          <ac:chgData name="Matthew Gage" userId="6ae49e1b37186e8a" providerId="LiveId" clId="{DF35CBEC-2E7D-4155-B8BF-8918F8838C98}" dt="2023-09-28T17:00:21.324" v="976"/>
          <ac:picMkLst>
            <pc:docMk/>
            <pc:sldMk cId="1998417220" sldId="306"/>
            <ac:picMk id="8" creationId="{3EC1CC2E-FDB4-3964-A959-262508D8618D}"/>
          </ac:picMkLst>
        </pc:pic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2858678512" sldId="306"/>
        </pc:sldMkLst>
      </pc:sldChg>
      <pc:sldChg chg="addSp delSp modSp new mod">
        <pc:chgData name="Matthew Gage" userId="6ae49e1b37186e8a" providerId="LiveId" clId="{DF35CBEC-2E7D-4155-B8BF-8918F8838C98}" dt="2023-09-28T18:14:26.739" v="1464" actId="20577"/>
        <pc:sldMkLst>
          <pc:docMk/>
          <pc:sldMk cId="3308337659" sldId="307"/>
        </pc:sldMkLst>
        <pc:spChg chg="mod">
          <ac:chgData name="Matthew Gage" userId="6ae49e1b37186e8a" providerId="LiveId" clId="{DF35CBEC-2E7D-4155-B8BF-8918F8838C98}" dt="2023-09-28T18:12:06.775" v="1249" actId="20577"/>
          <ac:spMkLst>
            <pc:docMk/>
            <pc:sldMk cId="3308337659" sldId="307"/>
            <ac:spMk id="2" creationId="{2C4D7722-2A1D-562D-E583-8A334E00D81C}"/>
          </ac:spMkLst>
        </pc:spChg>
        <pc:spChg chg="del">
          <ac:chgData name="Matthew Gage" userId="6ae49e1b37186e8a" providerId="LiveId" clId="{DF35CBEC-2E7D-4155-B8BF-8918F8838C98}" dt="2023-09-28T18:11:59.744" v="1222"/>
          <ac:spMkLst>
            <pc:docMk/>
            <pc:sldMk cId="3308337659" sldId="307"/>
            <ac:spMk id="3" creationId="{D60E47F0-764F-FFF0-D4E8-945551032B4B}"/>
          </ac:spMkLst>
        </pc:spChg>
        <pc:spChg chg="mod">
          <ac:chgData name="Matthew Gage" userId="6ae49e1b37186e8a" providerId="LiveId" clId="{DF35CBEC-2E7D-4155-B8BF-8918F8838C98}" dt="2023-09-28T18:14:26.739" v="1464" actId="20577"/>
          <ac:spMkLst>
            <pc:docMk/>
            <pc:sldMk cId="3308337659" sldId="307"/>
            <ac:spMk id="4" creationId="{FD8AB0F1-7C60-19FA-F1A5-1AC07FAC866C}"/>
          </ac:spMkLst>
        </pc:spChg>
        <pc:spChg chg="add del mod">
          <ac:chgData name="Matthew Gage" userId="6ae49e1b37186e8a" providerId="LiveId" clId="{DF35CBEC-2E7D-4155-B8BF-8918F8838C98}" dt="2023-09-28T18:12:44.713" v="1251"/>
          <ac:spMkLst>
            <pc:docMk/>
            <pc:sldMk cId="3308337659" sldId="307"/>
            <ac:spMk id="8" creationId="{67DEC412-6E1E-6983-031B-45370E569AC9}"/>
          </ac:spMkLst>
        </pc:spChg>
        <pc:picChg chg="add del mod">
          <ac:chgData name="Matthew Gage" userId="6ae49e1b37186e8a" providerId="LiveId" clId="{DF35CBEC-2E7D-4155-B8BF-8918F8838C98}" dt="2023-09-28T18:12:43.393" v="1250" actId="478"/>
          <ac:picMkLst>
            <pc:docMk/>
            <pc:sldMk cId="3308337659" sldId="307"/>
            <ac:picMk id="6" creationId="{EFAD73C1-B233-CA84-9B89-EEBFD936C257}"/>
          </ac:picMkLst>
        </pc:picChg>
        <pc:picChg chg="add mod">
          <ac:chgData name="Matthew Gage" userId="6ae49e1b37186e8a" providerId="LiveId" clId="{DF35CBEC-2E7D-4155-B8BF-8918F8838C98}" dt="2023-09-28T18:12:44.713" v="1251"/>
          <ac:picMkLst>
            <pc:docMk/>
            <pc:sldMk cId="3308337659" sldId="307"/>
            <ac:picMk id="10" creationId="{7A1BCEC4-1C1F-93FE-8CBA-F6508AFE2567}"/>
          </ac:picMkLst>
        </pc:picChg>
      </pc:sldChg>
      <pc:sldChg chg="del">
        <pc:chgData name="Matthew Gage" userId="6ae49e1b37186e8a" providerId="LiveId" clId="{DF35CBEC-2E7D-4155-B8BF-8918F8838C98}" dt="2023-09-28T15:18:22.775" v="16" actId="47"/>
        <pc:sldMkLst>
          <pc:docMk/>
          <pc:sldMk cId="3534389149" sldId="307"/>
        </pc:sldMkLst>
      </pc:sldChg>
      <pc:sldChg chg="del">
        <pc:chgData name="Matthew Gage" userId="6ae49e1b37186e8a" providerId="LiveId" clId="{DF35CBEC-2E7D-4155-B8BF-8918F8838C98}" dt="2023-09-28T15:18:09.172" v="13" actId="47"/>
        <pc:sldMkLst>
          <pc:docMk/>
          <pc:sldMk cId="443977609" sldId="308"/>
        </pc:sldMkLst>
      </pc:sldChg>
      <pc:sldChg chg="addSp delSp modSp new mod modClrScheme chgLayout">
        <pc:chgData name="Matthew Gage" userId="6ae49e1b37186e8a" providerId="LiveId" clId="{DF35CBEC-2E7D-4155-B8BF-8918F8838C98}" dt="2023-09-28T18:25:43.161" v="1845" actId="20577"/>
        <pc:sldMkLst>
          <pc:docMk/>
          <pc:sldMk cId="2430698905" sldId="308"/>
        </pc:sldMkLst>
        <pc:spChg chg="del mod ord">
          <ac:chgData name="Matthew Gage" userId="6ae49e1b37186e8a" providerId="LiveId" clId="{DF35CBEC-2E7D-4155-B8BF-8918F8838C98}" dt="2023-09-28T18:14:38.441" v="1466" actId="700"/>
          <ac:spMkLst>
            <pc:docMk/>
            <pc:sldMk cId="2430698905" sldId="308"/>
            <ac:spMk id="2" creationId="{83859CF2-5E17-A033-FF18-6E78C272EF7C}"/>
          </ac:spMkLst>
        </pc:spChg>
        <pc:spChg chg="del mod ord">
          <ac:chgData name="Matthew Gage" userId="6ae49e1b37186e8a" providerId="LiveId" clId="{DF35CBEC-2E7D-4155-B8BF-8918F8838C98}" dt="2023-09-28T18:14:38.441" v="1466" actId="700"/>
          <ac:spMkLst>
            <pc:docMk/>
            <pc:sldMk cId="2430698905" sldId="308"/>
            <ac:spMk id="3" creationId="{B683DD01-9D29-0425-8C91-D576ED5C531B}"/>
          </ac:spMkLst>
        </pc:spChg>
        <pc:spChg chg="add mod ord">
          <ac:chgData name="Matthew Gage" userId="6ae49e1b37186e8a" providerId="LiveId" clId="{DF35CBEC-2E7D-4155-B8BF-8918F8838C98}" dt="2023-09-28T18:15:49.986" v="1499" actId="20577"/>
          <ac:spMkLst>
            <pc:docMk/>
            <pc:sldMk cId="2430698905" sldId="308"/>
            <ac:spMk id="4" creationId="{49BCE7F6-BDFF-1077-E9C2-67F1ED7E8EB2}"/>
          </ac:spMkLst>
        </pc:spChg>
        <pc:spChg chg="add mod ord">
          <ac:chgData name="Matthew Gage" userId="6ae49e1b37186e8a" providerId="LiveId" clId="{DF35CBEC-2E7D-4155-B8BF-8918F8838C98}" dt="2023-09-28T18:24:55.363" v="1835" actId="27636"/>
          <ac:spMkLst>
            <pc:docMk/>
            <pc:sldMk cId="2430698905" sldId="308"/>
            <ac:spMk id="5" creationId="{80F18C3A-CDF6-05C3-D4AE-65B99323EE67}"/>
          </ac:spMkLst>
        </pc:spChg>
        <pc:spChg chg="add mod ord">
          <ac:chgData name="Matthew Gage" userId="6ae49e1b37186e8a" providerId="LiveId" clId="{DF35CBEC-2E7D-4155-B8BF-8918F8838C98}" dt="2023-09-28T18:25:43.161" v="1845" actId="20577"/>
          <ac:spMkLst>
            <pc:docMk/>
            <pc:sldMk cId="2430698905" sldId="308"/>
            <ac:spMk id="6" creationId="{5A150C1E-51F2-63DA-38FD-0FE977D471F2}"/>
          </ac:spMkLst>
        </pc:spChg>
      </pc:sldChg>
      <pc:sldChg chg="del">
        <pc:chgData name="Matthew Gage" userId="6ae49e1b37186e8a" providerId="LiveId" clId="{DF35CBEC-2E7D-4155-B8BF-8918F8838C98}" dt="2023-09-28T15:18:11.716" v="14" actId="47"/>
        <pc:sldMkLst>
          <pc:docMk/>
          <pc:sldMk cId="1290611479" sldId="309"/>
        </pc:sldMkLst>
      </pc:sldChg>
      <pc:sldChg chg="addSp delSp modSp new mod">
        <pc:chgData name="Matthew Gage" userId="6ae49e1b37186e8a" providerId="LiveId" clId="{DF35CBEC-2E7D-4155-B8BF-8918F8838C98}" dt="2023-09-28T18:31:22.347" v="1876" actId="27636"/>
        <pc:sldMkLst>
          <pc:docMk/>
          <pc:sldMk cId="3950577779" sldId="309"/>
        </pc:sldMkLst>
        <pc:spChg chg="mod">
          <ac:chgData name="Matthew Gage" userId="6ae49e1b37186e8a" providerId="LiveId" clId="{DF35CBEC-2E7D-4155-B8BF-8918F8838C98}" dt="2023-09-28T18:31:03.236" v="1871" actId="20577"/>
          <ac:spMkLst>
            <pc:docMk/>
            <pc:sldMk cId="3950577779" sldId="309"/>
            <ac:spMk id="2" creationId="{03D2A4C2-7506-0A55-2FD1-D8F7093E726D}"/>
          </ac:spMkLst>
        </pc:spChg>
        <pc:spChg chg="mod">
          <ac:chgData name="Matthew Gage" userId="6ae49e1b37186e8a" providerId="LiveId" clId="{DF35CBEC-2E7D-4155-B8BF-8918F8838C98}" dt="2023-09-28T18:31:22.347" v="1876" actId="27636"/>
          <ac:spMkLst>
            <pc:docMk/>
            <pc:sldMk cId="3950577779" sldId="309"/>
            <ac:spMk id="3" creationId="{5453479F-3FF5-A829-F095-F71DF40C8992}"/>
          </ac:spMkLst>
        </pc:spChg>
        <pc:spChg chg="del">
          <ac:chgData name="Matthew Gage" userId="6ae49e1b37186e8a" providerId="LiveId" clId="{DF35CBEC-2E7D-4155-B8BF-8918F8838C98}" dt="2023-09-28T18:30:53.193" v="1847"/>
          <ac:spMkLst>
            <pc:docMk/>
            <pc:sldMk cId="3950577779" sldId="309"/>
            <ac:spMk id="4" creationId="{681D8A12-2FE9-9B98-F4BC-F71A3707371B}"/>
          </ac:spMkLst>
        </pc:spChg>
        <pc:picChg chg="add mod">
          <ac:chgData name="Matthew Gage" userId="6ae49e1b37186e8a" providerId="LiveId" clId="{DF35CBEC-2E7D-4155-B8BF-8918F8838C98}" dt="2023-09-28T18:30:53.193" v="1847"/>
          <ac:picMkLst>
            <pc:docMk/>
            <pc:sldMk cId="3950577779" sldId="309"/>
            <ac:picMk id="6" creationId="{192B4ED3-BB54-4857-1E3C-F2FBCC665BBA}"/>
          </ac:picMkLst>
        </pc:pic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1255556698" sldId="310"/>
        </pc:sldMkLst>
      </pc:sldChg>
      <pc:sldChg chg="addSp delSp modSp new mod">
        <pc:chgData name="Matthew Gage" userId="6ae49e1b37186e8a" providerId="LiveId" clId="{DF35CBEC-2E7D-4155-B8BF-8918F8838C98}" dt="2023-09-28T18:35:08.981" v="2090"/>
        <pc:sldMkLst>
          <pc:docMk/>
          <pc:sldMk cId="2800253246" sldId="310"/>
        </pc:sldMkLst>
        <pc:spChg chg="mod">
          <ac:chgData name="Matthew Gage" userId="6ae49e1b37186e8a" providerId="LiveId" clId="{DF35CBEC-2E7D-4155-B8BF-8918F8838C98}" dt="2023-09-28T18:31:55.573" v="1901" actId="20577"/>
          <ac:spMkLst>
            <pc:docMk/>
            <pc:sldMk cId="2800253246" sldId="310"/>
            <ac:spMk id="2" creationId="{DBD502DF-AB39-3DCA-73FF-5C3CB9E4B59B}"/>
          </ac:spMkLst>
        </pc:spChg>
        <pc:spChg chg="mod">
          <ac:chgData name="Matthew Gage" userId="6ae49e1b37186e8a" providerId="LiveId" clId="{DF35CBEC-2E7D-4155-B8BF-8918F8838C98}" dt="2023-09-28T18:33:11.279" v="2089" actId="20577"/>
          <ac:spMkLst>
            <pc:docMk/>
            <pc:sldMk cId="2800253246" sldId="310"/>
            <ac:spMk id="3" creationId="{1ABF2D7B-592F-B81C-BC96-8F8749DE7DF6}"/>
          </ac:spMkLst>
        </pc:spChg>
        <pc:spChg chg="del">
          <ac:chgData name="Matthew Gage" userId="6ae49e1b37186e8a" providerId="LiveId" clId="{DF35CBEC-2E7D-4155-B8BF-8918F8838C98}" dt="2023-09-28T18:35:08.981" v="2090"/>
          <ac:spMkLst>
            <pc:docMk/>
            <pc:sldMk cId="2800253246" sldId="310"/>
            <ac:spMk id="4" creationId="{5C499268-0BF5-20DF-3DF3-B58625CE1C69}"/>
          </ac:spMkLst>
        </pc:spChg>
        <pc:picChg chg="add mod">
          <ac:chgData name="Matthew Gage" userId="6ae49e1b37186e8a" providerId="LiveId" clId="{DF35CBEC-2E7D-4155-B8BF-8918F8838C98}" dt="2023-09-28T18:35:08.981" v="2090"/>
          <ac:picMkLst>
            <pc:docMk/>
            <pc:sldMk cId="2800253246" sldId="310"/>
            <ac:picMk id="6" creationId="{36A95E26-4EC1-5A47-F07D-EF0F7B720BAB}"/>
          </ac:picMkLst>
        </pc:picChg>
      </pc:sldChg>
      <pc:sldChg chg="addSp delSp modSp new mod modClrScheme chgLayout">
        <pc:chgData name="Matthew Gage" userId="6ae49e1b37186e8a" providerId="LiveId" clId="{DF35CBEC-2E7D-4155-B8BF-8918F8838C98}" dt="2023-09-28T21:00:50.227" v="2461" actId="20577"/>
        <pc:sldMkLst>
          <pc:docMk/>
          <pc:sldMk cId="3078087805" sldId="311"/>
        </pc:sldMkLst>
        <pc:spChg chg="mod ord">
          <ac:chgData name="Matthew Gage" userId="6ae49e1b37186e8a" providerId="LiveId" clId="{DF35CBEC-2E7D-4155-B8BF-8918F8838C98}" dt="2023-09-28T18:37:26.781" v="2154"/>
          <ac:spMkLst>
            <pc:docMk/>
            <pc:sldMk cId="3078087805" sldId="311"/>
            <ac:spMk id="2" creationId="{CB1A11C5-89B3-F5B9-D2A6-7E811B9C1592}"/>
          </ac:spMkLst>
        </pc:spChg>
        <pc:spChg chg="mod ord">
          <ac:chgData name="Matthew Gage" userId="6ae49e1b37186e8a" providerId="LiveId" clId="{DF35CBEC-2E7D-4155-B8BF-8918F8838C98}" dt="2023-09-28T21:00:22.728" v="2382" actId="313"/>
          <ac:spMkLst>
            <pc:docMk/>
            <pc:sldMk cId="3078087805" sldId="311"/>
            <ac:spMk id="3" creationId="{8935004C-B088-161A-B61C-0EF0E0BFED90}"/>
          </ac:spMkLst>
        </pc:spChg>
        <pc:spChg chg="del mod ord">
          <ac:chgData name="Matthew Gage" userId="6ae49e1b37186e8a" providerId="LiveId" clId="{DF35CBEC-2E7D-4155-B8BF-8918F8838C98}" dt="2023-09-28T18:37:22.265" v="2153" actId="700"/>
          <ac:spMkLst>
            <pc:docMk/>
            <pc:sldMk cId="3078087805" sldId="311"/>
            <ac:spMk id="4" creationId="{B084DF0D-9058-650C-E1B2-25C98DB9A845}"/>
          </ac:spMkLst>
        </pc:spChg>
        <pc:spChg chg="add mod ord">
          <ac:chgData name="Matthew Gage" userId="6ae49e1b37186e8a" providerId="LiveId" clId="{DF35CBEC-2E7D-4155-B8BF-8918F8838C98}" dt="2023-09-28T18:37:45.318" v="2172" actId="20577"/>
          <ac:spMkLst>
            <pc:docMk/>
            <pc:sldMk cId="3078087805" sldId="311"/>
            <ac:spMk id="5" creationId="{BA66DE9C-59AD-6455-8559-949AD70049C3}"/>
          </ac:spMkLst>
        </pc:spChg>
        <pc:spChg chg="add mod ord">
          <ac:chgData name="Matthew Gage" userId="6ae49e1b37186e8a" providerId="LiveId" clId="{DF35CBEC-2E7D-4155-B8BF-8918F8838C98}" dt="2023-09-28T18:38:18.308" v="2194" actId="20577"/>
          <ac:spMkLst>
            <pc:docMk/>
            <pc:sldMk cId="3078087805" sldId="311"/>
            <ac:spMk id="6" creationId="{680A9D8A-B165-5920-712E-13A922BE14C5}"/>
          </ac:spMkLst>
        </pc:spChg>
        <pc:spChg chg="add mod ord">
          <ac:chgData name="Matthew Gage" userId="6ae49e1b37186e8a" providerId="LiveId" clId="{DF35CBEC-2E7D-4155-B8BF-8918F8838C98}" dt="2023-09-28T21:00:50.227" v="2461" actId="20577"/>
          <ac:spMkLst>
            <pc:docMk/>
            <pc:sldMk cId="3078087805" sldId="311"/>
            <ac:spMk id="7" creationId="{657E0E07-574C-20B0-1747-4A2D23CC0DE6}"/>
          </ac:spMkLst>
        </pc:sp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3889087567" sldId="311"/>
        </pc:sldMkLst>
      </pc:sldChg>
      <pc:sldChg chg="addSp delSp modSp new mod modClrScheme chgLayout">
        <pc:chgData name="Matthew Gage" userId="6ae49e1b37186e8a" providerId="LiveId" clId="{DF35CBEC-2E7D-4155-B8BF-8918F8838C98}" dt="2023-09-28T21:09:15.607" v="2778"/>
        <pc:sldMkLst>
          <pc:docMk/>
          <pc:sldMk cId="1384586061" sldId="312"/>
        </pc:sldMkLst>
        <pc:spChg chg="del mod ord">
          <ac:chgData name="Matthew Gage" userId="6ae49e1b37186e8a" providerId="LiveId" clId="{DF35CBEC-2E7D-4155-B8BF-8918F8838C98}" dt="2023-09-28T21:01:23.419" v="2463" actId="700"/>
          <ac:spMkLst>
            <pc:docMk/>
            <pc:sldMk cId="1384586061" sldId="312"/>
            <ac:spMk id="2" creationId="{91FCA06F-EBD7-C45B-BE1F-CCDABF71F7E9}"/>
          </ac:spMkLst>
        </pc:spChg>
        <pc:spChg chg="del">
          <ac:chgData name="Matthew Gage" userId="6ae49e1b37186e8a" providerId="LiveId" clId="{DF35CBEC-2E7D-4155-B8BF-8918F8838C98}" dt="2023-09-28T21:01:23.419" v="2463" actId="700"/>
          <ac:spMkLst>
            <pc:docMk/>
            <pc:sldMk cId="1384586061" sldId="312"/>
            <ac:spMk id="3" creationId="{95B15C6E-4E6E-2FC3-ECF2-30F601A0B186}"/>
          </ac:spMkLst>
        </pc:spChg>
        <pc:spChg chg="del mod ord">
          <ac:chgData name="Matthew Gage" userId="6ae49e1b37186e8a" providerId="LiveId" clId="{DF35CBEC-2E7D-4155-B8BF-8918F8838C98}" dt="2023-09-28T21:01:23.419" v="2463" actId="700"/>
          <ac:spMkLst>
            <pc:docMk/>
            <pc:sldMk cId="1384586061" sldId="312"/>
            <ac:spMk id="4" creationId="{BBA622A1-9CC1-AA86-E266-FF77E8BC0786}"/>
          </ac:spMkLst>
        </pc:spChg>
        <pc:spChg chg="del">
          <ac:chgData name="Matthew Gage" userId="6ae49e1b37186e8a" providerId="LiveId" clId="{DF35CBEC-2E7D-4155-B8BF-8918F8838C98}" dt="2023-09-28T21:01:23.419" v="2463" actId="700"/>
          <ac:spMkLst>
            <pc:docMk/>
            <pc:sldMk cId="1384586061" sldId="312"/>
            <ac:spMk id="5" creationId="{8A8766CC-A4B3-2DEB-2E34-398B322512EA}"/>
          </ac:spMkLst>
        </pc:spChg>
        <pc:spChg chg="del mod ord">
          <ac:chgData name="Matthew Gage" userId="6ae49e1b37186e8a" providerId="LiveId" clId="{DF35CBEC-2E7D-4155-B8BF-8918F8838C98}" dt="2023-09-28T21:01:23.419" v="2463" actId="700"/>
          <ac:spMkLst>
            <pc:docMk/>
            <pc:sldMk cId="1384586061" sldId="312"/>
            <ac:spMk id="6" creationId="{3E049FE3-D1A6-EEC9-4AC5-11E7C9D8209B}"/>
          </ac:spMkLst>
        </pc:spChg>
        <pc:spChg chg="add mod ord">
          <ac:chgData name="Matthew Gage" userId="6ae49e1b37186e8a" providerId="LiveId" clId="{DF35CBEC-2E7D-4155-B8BF-8918F8838C98}" dt="2023-09-28T21:05:48.254" v="2478" actId="20577"/>
          <ac:spMkLst>
            <pc:docMk/>
            <pc:sldMk cId="1384586061" sldId="312"/>
            <ac:spMk id="7" creationId="{E9DA6BFB-A7DE-DEE2-A400-6A7ADC4AC89B}"/>
          </ac:spMkLst>
        </pc:spChg>
        <pc:spChg chg="add mod ord">
          <ac:chgData name="Matthew Gage" userId="6ae49e1b37186e8a" providerId="LiveId" clId="{DF35CBEC-2E7D-4155-B8BF-8918F8838C98}" dt="2023-09-28T21:08:30.209" v="2777" actId="20577"/>
          <ac:spMkLst>
            <pc:docMk/>
            <pc:sldMk cId="1384586061" sldId="312"/>
            <ac:spMk id="8" creationId="{7DFB28CD-3324-E0AE-B46D-4AB39EBB629B}"/>
          </ac:spMkLst>
        </pc:spChg>
        <pc:spChg chg="add del mod ord">
          <ac:chgData name="Matthew Gage" userId="6ae49e1b37186e8a" providerId="LiveId" clId="{DF35CBEC-2E7D-4155-B8BF-8918F8838C98}" dt="2023-09-28T21:09:15.607" v="2778"/>
          <ac:spMkLst>
            <pc:docMk/>
            <pc:sldMk cId="1384586061" sldId="312"/>
            <ac:spMk id="9" creationId="{9005F5CA-1839-93B5-0C92-811168C1564F}"/>
          </ac:spMkLst>
        </pc:spChg>
        <pc:picChg chg="add mod">
          <ac:chgData name="Matthew Gage" userId="6ae49e1b37186e8a" providerId="LiveId" clId="{DF35CBEC-2E7D-4155-B8BF-8918F8838C98}" dt="2023-09-28T21:09:15.607" v="2778"/>
          <ac:picMkLst>
            <pc:docMk/>
            <pc:sldMk cId="1384586061" sldId="312"/>
            <ac:picMk id="11" creationId="{0A3468F6-57DC-4ECD-DDC1-E312BF45400F}"/>
          </ac:picMkLst>
        </pc:pic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2605752294" sldId="312"/>
        </pc:sldMkLst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473241558" sldId="313"/>
        </pc:sldMkLst>
      </pc:sldChg>
      <pc:sldChg chg="addSp delSp modSp new mod modClrScheme chgLayout">
        <pc:chgData name="Matthew Gage" userId="6ae49e1b37186e8a" providerId="LiveId" clId="{DF35CBEC-2E7D-4155-B8BF-8918F8838C98}" dt="2023-09-28T21:21:36.949" v="2992" actId="20577"/>
        <pc:sldMkLst>
          <pc:docMk/>
          <pc:sldMk cId="660583575" sldId="313"/>
        </pc:sldMkLst>
        <pc:spChg chg="del mod ord">
          <ac:chgData name="Matthew Gage" userId="6ae49e1b37186e8a" providerId="LiveId" clId="{DF35CBEC-2E7D-4155-B8BF-8918F8838C98}" dt="2023-09-28T21:09:26.436" v="2780" actId="700"/>
          <ac:spMkLst>
            <pc:docMk/>
            <pc:sldMk cId="660583575" sldId="313"/>
            <ac:spMk id="2" creationId="{775552F7-9396-1877-7387-97755F853758}"/>
          </ac:spMkLst>
        </pc:spChg>
        <pc:spChg chg="del mod ord">
          <ac:chgData name="Matthew Gage" userId="6ae49e1b37186e8a" providerId="LiveId" clId="{DF35CBEC-2E7D-4155-B8BF-8918F8838C98}" dt="2023-09-28T21:09:26.436" v="2780" actId="700"/>
          <ac:spMkLst>
            <pc:docMk/>
            <pc:sldMk cId="660583575" sldId="313"/>
            <ac:spMk id="3" creationId="{ED23156C-DC6D-6584-91AA-5FEBD885EF68}"/>
          </ac:spMkLst>
        </pc:spChg>
        <pc:spChg chg="add mod ord">
          <ac:chgData name="Matthew Gage" userId="6ae49e1b37186e8a" providerId="LiveId" clId="{DF35CBEC-2E7D-4155-B8BF-8918F8838C98}" dt="2023-09-28T21:18:28.546" v="2786" actId="20577"/>
          <ac:spMkLst>
            <pc:docMk/>
            <pc:sldMk cId="660583575" sldId="313"/>
            <ac:spMk id="4" creationId="{56F7EDAB-3721-6252-D548-70C4ED7821B3}"/>
          </ac:spMkLst>
        </pc:spChg>
        <pc:spChg chg="add del mod ord">
          <ac:chgData name="Matthew Gage" userId="6ae49e1b37186e8a" providerId="LiveId" clId="{DF35CBEC-2E7D-4155-B8BF-8918F8838C98}" dt="2023-09-28T21:17:00.415" v="2781"/>
          <ac:spMkLst>
            <pc:docMk/>
            <pc:sldMk cId="660583575" sldId="313"/>
            <ac:spMk id="5" creationId="{7D818520-03D9-0B13-B0C9-76B5B5D0BA0E}"/>
          </ac:spMkLst>
        </pc:spChg>
        <pc:spChg chg="add mod ord">
          <ac:chgData name="Matthew Gage" userId="6ae49e1b37186e8a" providerId="LiveId" clId="{DF35CBEC-2E7D-4155-B8BF-8918F8838C98}" dt="2023-09-28T21:21:36.949" v="2992" actId="20577"/>
          <ac:spMkLst>
            <pc:docMk/>
            <pc:sldMk cId="660583575" sldId="313"/>
            <ac:spMk id="6" creationId="{9DF400BB-CF0C-BD6A-EA6D-743083EB3D72}"/>
          </ac:spMkLst>
        </pc:spChg>
        <pc:picChg chg="add mod">
          <ac:chgData name="Matthew Gage" userId="6ae49e1b37186e8a" providerId="LiveId" clId="{DF35CBEC-2E7D-4155-B8BF-8918F8838C98}" dt="2023-09-28T21:17:00.415" v="2781"/>
          <ac:picMkLst>
            <pc:docMk/>
            <pc:sldMk cId="660583575" sldId="313"/>
            <ac:picMk id="8" creationId="{657DD50F-D649-816E-351C-78093DA8CC67}"/>
          </ac:picMkLst>
        </pc:picChg>
      </pc:sldChg>
      <pc:sldChg chg="addSp delSp modSp new mod">
        <pc:chgData name="Matthew Gage" userId="6ae49e1b37186e8a" providerId="LiveId" clId="{DF35CBEC-2E7D-4155-B8BF-8918F8838C98}" dt="2023-09-28T21:30:52.852" v="3141"/>
        <pc:sldMkLst>
          <pc:docMk/>
          <pc:sldMk cId="2850380519" sldId="314"/>
        </pc:sldMkLst>
        <pc:spChg chg="mod">
          <ac:chgData name="Matthew Gage" userId="6ae49e1b37186e8a" providerId="LiveId" clId="{DF35CBEC-2E7D-4155-B8BF-8918F8838C98}" dt="2023-09-28T21:29:52.863" v="3017" actId="20577"/>
          <ac:spMkLst>
            <pc:docMk/>
            <pc:sldMk cId="2850380519" sldId="314"/>
            <ac:spMk id="2" creationId="{21EBD734-4D8F-3BF0-43D1-CC69AD6EC45D}"/>
          </ac:spMkLst>
        </pc:spChg>
        <pc:spChg chg="mod">
          <ac:chgData name="Matthew Gage" userId="6ae49e1b37186e8a" providerId="LiveId" clId="{DF35CBEC-2E7D-4155-B8BF-8918F8838C98}" dt="2023-09-28T21:30:42.566" v="3140" actId="20577"/>
          <ac:spMkLst>
            <pc:docMk/>
            <pc:sldMk cId="2850380519" sldId="314"/>
            <ac:spMk id="3" creationId="{52EAC01F-C938-7052-BC6A-5AA416D41EB8}"/>
          </ac:spMkLst>
        </pc:spChg>
        <pc:spChg chg="del">
          <ac:chgData name="Matthew Gage" userId="6ae49e1b37186e8a" providerId="LiveId" clId="{DF35CBEC-2E7D-4155-B8BF-8918F8838C98}" dt="2023-09-28T21:30:52.852" v="3141"/>
          <ac:spMkLst>
            <pc:docMk/>
            <pc:sldMk cId="2850380519" sldId="314"/>
            <ac:spMk id="4" creationId="{D0E0CC73-BDFA-A847-D6D2-A8612042CD22}"/>
          </ac:spMkLst>
        </pc:spChg>
        <pc:picChg chg="add mod">
          <ac:chgData name="Matthew Gage" userId="6ae49e1b37186e8a" providerId="LiveId" clId="{DF35CBEC-2E7D-4155-B8BF-8918F8838C98}" dt="2023-09-28T21:30:52.852" v="3141"/>
          <ac:picMkLst>
            <pc:docMk/>
            <pc:sldMk cId="2850380519" sldId="314"/>
            <ac:picMk id="6" creationId="{3A274F55-17AE-300A-3DD0-D43B76C431FA}"/>
          </ac:picMkLst>
        </pc:pic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3157072402" sldId="314"/>
        </pc:sldMkLst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2336258512" sldId="315"/>
        </pc:sldMkLst>
      </pc:sldChg>
      <pc:sldChg chg="addSp delSp modSp new mod modClrScheme chgLayout">
        <pc:chgData name="Matthew Gage" userId="6ae49e1b37186e8a" providerId="LiveId" clId="{DF35CBEC-2E7D-4155-B8BF-8918F8838C98}" dt="2023-09-28T21:34:24.035" v="3349" actId="20577"/>
        <pc:sldMkLst>
          <pc:docMk/>
          <pc:sldMk cId="4150779084" sldId="315"/>
        </pc:sldMkLst>
        <pc:spChg chg="del mod ord">
          <ac:chgData name="Matthew Gage" userId="6ae49e1b37186e8a" providerId="LiveId" clId="{DF35CBEC-2E7D-4155-B8BF-8918F8838C98}" dt="2023-09-28T21:31:05.645" v="3143" actId="700"/>
          <ac:spMkLst>
            <pc:docMk/>
            <pc:sldMk cId="4150779084" sldId="315"/>
            <ac:spMk id="2" creationId="{77D3EE83-5FE7-37AF-FBA0-34AAA4B152E7}"/>
          </ac:spMkLst>
        </pc:spChg>
        <pc:spChg chg="del mod ord">
          <ac:chgData name="Matthew Gage" userId="6ae49e1b37186e8a" providerId="LiveId" clId="{DF35CBEC-2E7D-4155-B8BF-8918F8838C98}" dt="2023-09-28T21:31:05.645" v="3143" actId="700"/>
          <ac:spMkLst>
            <pc:docMk/>
            <pc:sldMk cId="4150779084" sldId="315"/>
            <ac:spMk id="3" creationId="{50436B8B-36BA-E8CA-762E-BA1928F25467}"/>
          </ac:spMkLst>
        </pc:spChg>
        <pc:spChg chg="add mod ord">
          <ac:chgData name="Matthew Gage" userId="6ae49e1b37186e8a" providerId="LiveId" clId="{DF35CBEC-2E7D-4155-B8BF-8918F8838C98}" dt="2023-09-28T21:31:31.972" v="3152" actId="20577"/>
          <ac:spMkLst>
            <pc:docMk/>
            <pc:sldMk cId="4150779084" sldId="315"/>
            <ac:spMk id="4" creationId="{9871C94F-96F3-E5CF-4089-9360C29096A3}"/>
          </ac:spMkLst>
        </pc:spChg>
        <pc:spChg chg="add mod ord">
          <ac:chgData name="Matthew Gage" userId="6ae49e1b37186e8a" providerId="LiveId" clId="{DF35CBEC-2E7D-4155-B8BF-8918F8838C98}" dt="2023-09-28T21:32:28.223" v="3176" actId="27636"/>
          <ac:spMkLst>
            <pc:docMk/>
            <pc:sldMk cId="4150779084" sldId="315"/>
            <ac:spMk id="5" creationId="{FE30A270-45BE-4AA4-4700-D10E2C2562BF}"/>
          </ac:spMkLst>
        </pc:spChg>
        <pc:spChg chg="add mod ord">
          <ac:chgData name="Matthew Gage" userId="6ae49e1b37186e8a" providerId="LiveId" clId="{DF35CBEC-2E7D-4155-B8BF-8918F8838C98}" dt="2023-09-28T21:34:24.035" v="3349" actId="20577"/>
          <ac:spMkLst>
            <pc:docMk/>
            <pc:sldMk cId="4150779084" sldId="315"/>
            <ac:spMk id="6" creationId="{2B906FFB-ED09-AED1-C064-59E9CCD484FE}"/>
          </ac:spMkLst>
        </pc:spChg>
      </pc:sldChg>
      <pc:sldChg chg="addSp delSp modSp new mod">
        <pc:chgData name="Matthew Gage" userId="6ae49e1b37186e8a" providerId="LiveId" clId="{DF35CBEC-2E7D-4155-B8BF-8918F8838C98}" dt="2023-09-28T21:41:56.140" v="3378" actId="20577"/>
        <pc:sldMkLst>
          <pc:docMk/>
          <pc:sldMk cId="2617129001" sldId="316"/>
        </pc:sldMkLst>
        <pc:spChg chg="mod">
          <ac:chgData name="Matthew Gage" userId="6ae49e1b37186e8a" providerId="LiveId" clId="{DF35CBEC-2E7D-4155-B8BF-8918F8838C98}" dt="2023-09-28T21:41:56.140" v="3378" actId="20577"/>
          <ac:spMkLst>
            <pc:docMk/>
            <pc:sldMk cId="2617129001" sldId="316"/>
            <ac:spMk id="2" creationId="{35EFB0E5-BEE1-4353-CDB9-467D8ABCCC9F}"/>
          </ac:spMkLst>
        </pc:spChg>
        <pc:spChg chg="del">
          <ac:chgData name="Matthew Gage" userId="6ae49e1b37186e8a" providerId="LiveId" clId="{DF35CBEC-2E7D-4155-B8BF-8918F8838C98}" dt="2023-09-28T21:36:54.136" v="3351"/>
          <ac:spMkLst>
            <pc:docMk/>
            <pc:sldMk cId="2617129001" sldId="316"/>
            <ac:spMk id="3" creationId="{850016DA-1001-FD20-8D57-EBCC539D788A}"/>
          </ac:spMkLst>
        </pc:spChg>
        <pc:spChg chg="del">
          <ac:chgData name="Matthew Gage" userId="6ae49e1b37186e8a" providerId="LiveId" clId="{DF35CBEC-2E7D-4155-B8BF-8918F8838C98}" dt="2023-09-28T21:40:01.951" v="3352"/>
          <ac:spMkLst>
            <pc:docMk/>
            <pc:sldMk cId="2617129001" sldId="316"/>
            <ac:spMk id="4" creationId="{7443B63D-3369-E502-A0E2-ADC94F33267D}"/>
          </ac:spMkLst>
        </pc:spChg>
        <pc:spChg chg="add del mod">
          <ac:chgData name="Matthew Gage" userId="6ae49e1b37186e8a" providerId="LiveId" clId="{DF35CBEC-2E7D-4155-B8BF-8918F8838C98}" dt="2023-09-28T21:41:47.016" v="3354"/>
          <ac:spMkLst>
            <pc:docMk/>
            <pc:sldMk cId="2617129001" sldId="316"/>
            <ac:spMk id="10" creationId="{41B8F98A-6EFD-12F4-1B26-25D7561F4181}"/>
          </ac:spMkLst>
        </pc:spChg>
        <pc:picChg chg="add mod">
          <ac:chgData name="Matthew Gage" userId="6ae49e1b37186e8a" providerId="LiveId" clId="{DF35CBEC-2E7D-4155-B8BF-8918F8838C98}" dt="2023-09-28T21:36:54.136" v="3351"/>
          <ac:picMkLst>
            <pc:docMk/>
            <pc:sldMk cId="2617129001" sldId="316"/>
            <ac:picMk id="6" creationId="{8FD7D76F-A0AA-0BB0-A2D0-5F7AA49786A8}"/>
          </ac:picMkLst>
        </pc:picChg>
        <pc:picChg chg="add del mod">
          <ac:chgData name="Matthew Gage" userId="6ae49e1b37186e8a" providerId="LiveId" clId="{DF35CBEC-2E7D-4155-B8BF-8918F8838C98}" dt="2023-09-28T21:41:45.588" v="3353" actId="478"/>
          <ac:picMkLst>
            <pc:docMk/>
            <pc:sldMk cId="2617129001" sldId="316"/>
            <ac:picMk id="8" creationId="{CB8524CA-5981-DBA2-4C20-2EF0995CB8F0}"/>
          </ac:picMkLst>
        </pc:picChg>
        <pc:picChg chg="add mod">
          <ac:chgData name="Matthew Gage" userId="6ae49e1b37186e8a" providerId="LiveId" clId="{DF35CBEC-2E7D-4155-B8BF-8918F8838C98}" dt="2023-09-28T21:41:47.016" v="3354"/>
          <ac:picMkLst>
            <pc:docMk/>
            <pc:sldMk cId="2617129001" sldId="316"/>
            <ac:picMk id="12" creationId="{75CA564B-C79F-AEAA-1CBD-B98BE1E105BE}"/>
          </ac:picMkLst>
        </pc:picChg>
      </pc:sldChg>
      <pc:sldChg chg="del">
        <pc:chgData name="Matthew Gage" userId="6ae49e1b37186e8a" providerId="LiveId" clId="{DF35CBEC-2E7D-4155-B8BF-8918F8838C98}" dt="2023-09-28T15:18:17.729" v="15" actId="47"/>
        <pc:sldMkLst>
          <pc:docMk/>
          <pc:sldMk cId="3533495871" sldId="316"/>
        </pc:sldMkLst>
      </pc:sldChg>
      <pc:sldChg chg="new del">
        <pc:chgData name="Matthew Gage" userId="6ae49e1b37186e8a" providerId="LiveId" clId="{DF35CBEC-2E7D-4155-B8BF-8918F8838C98}" dt="2023-09-29T13:32:21.316" v="3380" actId="47"/>
        <pc:sldMkLst>
          <pc:docMk/>
          <pc:sldMk cId="619244587" sldId="317"/>
        </pc:sldMkLst>
      </pc:sldChg>
      <pc:sldChg chg="del">
        <pc:chgData name="Matthew Gage" userId="6ae49e1b37186e8a" providerId="LiveId" clId="{DF35CBEC-2E7D-4155-B8BF-8918F8838C98}" dt="2023-09-28T15:18:22.775" v="16" actId="47"/>
        <pc:sldMkLst>
          <pc:docMk/>
          <pc:sldMk cId="2647137524" sldId="317"/>
        </pc:sldMkLst>
      </pc:sldChg>
      <pc:sldChg chg="addSp delSp modSp new mod modClrScheme chgLayout">
        <pc:chgData name="Matthew Gage" userId="6ae49e1b37186e8a" providerId="LiveId" clId="{DF35CBEC-2E7D-4155-B8BF-8918F8838C98}" dt="2023-09-29T13:34:26.485" v="3412" actId="20577"/>
        <pc:sldMkLst>
          <pc:docMk/>
          <pc:sldMk cId="2740717080" sldId="317"/>
        </pc:sldMkLst>
        <pc:spChg chg="del mod ord">
          <ac:chgData name="Matthew Gage" userId="6ae49e1b37186e8a" providerId="LiveId" clId="{DF35CBEC-2E7D-4155-B8BF-8918F8838C98}" dt="2023-09-29T13:32:34.206" v="3382" actId="700"/>
          <ac:spMkLst>
            <pc:docMk/>
            <pc:sldMk cId="2740717080" sldId="317"/>
            <ac:spMk id="2" creationId="{6BE1B558-5335-8024-9583-D0A0AAF7289C}"/>
          </ac:spMkLst>
        </pc:spChg>
        <pc:spChg chg="del mod ord">
          <ac:chgData name="Matthew Gage" userId="6ae49e1b37186e8a" providerId="LiveId" clId="{DF35CBEC-2E7D-4155-B8BF-8918F8838C98}" dt="2023-09-29T13:32:34.206" v="3382" actId="700"/>
          <ac:spMkLst>
            <pc:docMk/>
            <pc:sldMk cId="2740717080" sldId="317"/>
            <ac:spMk id="3" creationId="{D3C40A45-F035-9378-EED8-4052E0E91705}"/>
          </ac:spMkLst>
        </pc:spChg>
        <pc:spChg chg="add del mod ord">
          <ac:chgData name="Matthew Gage" userId="6ae49e1b37186e8a" providerId="LiveId" clId="{DF35CBEC-2E7D-4155-B8BF-8918F8838C98}" dt="2023-09-29T13:34:16.883" v="3383" actId="700"/>
          <ac:spMkLst>
            <pc:docMk/>
            <pc:sldMk cId="2740717080" sldId="317"/>
            <ac:spMk id="4" creationId="{1A266835-EA03-4C35-CD4A-268D764AEADE}"/>
          </ac:spMkLst>
        </pc:spChg>
        <pc:spChg chg="add del mod ord">
          <ac:chgData name="Matthew Gage" userId="6ae49e1b37186e8a" providerId="LiveId" clId="{DF35CBEC-2E7D-4155-B8BF-8918F8838C98}" dt="2023-09-29T13:34:16.883" v="3383" actId="700"/>
          <ac:spMkLst>
            <pc:docMk/>
            <pc:sldMk cId="2740717080" sldId="317"/>
            <ac:spMk id="5" creationId="{276DA6D1-642D-31EB-C678-8F1D28C719DF}"/>
          </ac:spMkLst>
        </pc:spChg>
        <pc:spChg chg="add del mod ord">
          <ac:chgData name="Matthew Gage" userId="6ae49e1b37186e8a" providerId="LiveId" clId="{DF35CBEC-2E7D-4155-B8BF-8918F8838C98}" dt="2023-09-29T13:34:16.883" v="3383" actId="700"/>
          <ac:spMkLst>
            <pc:docMk/>
            <pc:sldMk cId="2740717080" sldId="317"/>
            <ac:spMk id="6" creationId="{C222BEF6-4867-0348-2DDC-2F702512E0B3}"/>
          </ac:spMkLst>
        </pc:spChg>
        <pc:spChg chg="add mod ord">
          <ac:chgData name="Matthew Gage" userId="6ae49e1b37186e8a" providerId="LiveId" clId="{DF35CBEC-2E7D-4155-B8BF-8918F8838C98}" dt="2023-09-29T13:34:26.485" v="3412" actId="20577"/>
          <ac:spMkLst>
            <pc:docMk/>
            <pc:sldMk cId="2740717080" sldId="317"/>
            <ac:spMk id="7" creationId="{37B808FA-7B8B-4811-FFD5-9BAAB768B4D4}"/>
          </ac:spMkLst>
        </pc:spChg>
        <pc:spChg chg="add del mod ord">
          <ac:chgData name="Matthew Gage" userId="6ae49e1b37186e8a" providerId="LiveId" clId="{DF35CBEC-2E7D-4155-B8BF-8918F8838C98}" dt="2023-09-29T13:34:18.048" v="3384"/>
          <ac:spMkLst>
            <pc:docMk/>
            <pc:sldMk cId="2740717080" sldId="317"/>
            <ac:spMk id="8" creationId="{653F7F83-162B-3651-B570-87DD8E7B4869}"/>
          </ac:spMkLst>
        </pc:spChg>
        <pc:picChg chg="add mod">
          <ac:chgData name="Matthew Gage" userId="6ae49e1b37186e8a" providerId="LiveId" clId="{DF35CBEC-2E7D-4155-B8BF-8918F8838C98}" dt="2023-09-29T13:34:18.048" v="3384"/>
          <ac:picMkLst>
            <pc:docMk/>
            <pc:sldMk cId="2740717080" sldId="317"/>
            <ac:picMk id="10" creationId="{7BB91357-8FC1-4CD0-F158-5001576BB8D4}"/>
          </ac:picMkLst>
        </pc:picChg>
      </pc:sldChg>
      <pc:sldChg chg="del">
        <pc:chgData name="Matthew Gage" userId="6ae49e1b37186e8a" providerId="LiveId" clId="{DF35CBEC-2E7D-4155-B8BF-8918F8838C98}" dt="2023-09-28T15:18:22.775" v="16" actId="47"/>
        <pc:sldMkLst>
          <pc:docMk/>
          <pc:sldMk cId="946431336" sldId="318"/>
        </pc:sldMkLst>
      </pc:sldChg>
      <pc:sldChg chg="addSp delSp modSp new mod modClrScheme chgLayout">
        <pc:chgData name="Matthew Gage" userId="6ae49e1b37186e8a" providerId="LiveId" clId="{DF35CBEC-2E7D-4155-B8BF-8918F8838C98}" dt="2023-09-29T13:46:53.295" v="3475" actId="20577"/>
        <pc:sldMkLst>
          <pc:docMk/>
          <pc:sldMk cId="3162303444" sldId="318"/>
        </pc:sldMkLst>
        <pc:spChg chg="del mod ord">
          <ac:chgData name="Matthew Gage" userId="6ae49e1b37186e8a" providerId="LiveId" clId="{DF35CBEC-2E7D-4155-B8BF-8918F8838C98}" dt="2023-09-29T13:38:09.802" v="3414" actId="700"/>
          <ac:spMkLst>
            <pc:docMk/>
            <pc:sldMk cId="3162303444" sldId="318"/>
            <ac:spMk id="2" creationId="{7D5D2F9B-4535-C889-24E4-F81317F5D097}"/>
          </ac:spMkLst>
        </pc:spChg>
        <pc:spChg chg="del mod ord">
          <ac:chgData name="Matthew Gage" userId="6ae49e1b37186e8a" providerId="LiveId" clId="{DF35CBEC-2E7D-4155-B8BF-8918F8838C98}" dt="2023-09-29T13:38:09.802" v="3414" actId="700"/>
          <ac:spMkLst>
            <pc:docMk/>
            <pc:sldMk cId="3162303444" sldId="318"/>
            <ac:spMk id="3" creationId="{9CE8C1B2-E7AC-4FE6-6656-7C6FD3EEDB0B}"/>
          </ac:spMkLst>
        </pc:spChg>
        <pc:spChg chg="add mod ord">
          <ac:chgData name="Matthew Gage" userId="6ae49e1b37186e8a" providerId="LiveId" clId="{DF35CBEC-2E7D-4155-B8BF-8918F8838C98}" dt="2023-09-29T13:46:38.551" v="3432" actId="20577"/>
          <ac:spMkLst>
            <pc:docMk/>
            <pc:sldMk cId="3162303444" sldId="318"/>
            <ac:spMk id="4" creationId="{B822F788-23FE-9CF9-DC55-CF7429581E0B}"/>
          </ac:spMkLst>
        </pc:spChg>
        <pc:spChg chg="add mod ord">
          <ac:chgData name="Matthew Gage" userId="6ae49e1b37186e8a" providerId="LiveId" clId="{DF35CBEC-2E7D-4155-B8BF-8918F8838C98}" dt="2023-09-29T13:46:53.295" v="3475" actId="20577"/>
          <ac:spMkLst>
            <pc:docMk/>
            <pc:sldMk cId="3162303444" sldId="318"/>
            <ac:spMk id="5" creationId="{8EDF35D5-7D4C-9335-CDFC-710CC226BD0D}"/>
          </ac:spMkLst>
        </pc:spChg>
        <pc:spChg chg="add del mod ord">
          <ac:chgData name="Matthew Gage" userId="6ae49e1b37186e8a" providerId="LiveId" clId="{DF35CBEC-2E7D-4155-B8BF-8918F8838C98}" dt="2023-09-29T13:46:31.429" v="3415"/>
          <ac:spMkLst>
            <pc:docMk/>
            <pc:sldMk cId="3162303444" sldId="318"/>
            <ac:spMk id="6" creationId="{8E285864-CDFE-46DF-E465-C22F3E497230}"/>
          </ac:spMkLst>
        </pc:spChg>
        <pc:picChg chg="add mod">
          <ac:chgData name="Matthew Gage" userId="6ae49e1b37186e8a" providerId="LiveId" clId="{DF35CBEC-2E7D-4155-B8BF-8918F8838C98}" dt="2023-09-29T13:46:31.429" v="3415"/>
          <ac:picMkLst>
            <pc:docMk/>
            <pc:sldMk cId="3162303444" sldId="318"/>
            <ac:picMk id="8" creationId="{7FD38A25-BA38-74A2-6EBE-54FA3F191C1A}"/>
          </ac:picMkLst>
        </pc:picChg>
      </pc:sldChg>
      <pc:sldChg chg="addSp delSp modSp new mod">
        <pc:chgData name="Matthew Gage" userId="6ae49e1b37186e8a" providerId="LiveId" clId="{DF35CBEC-2E7D-4155-B8BF-8918F8838C98}" dt="2023-09-29T13:49:26.179" v="3608" actId="20577"/>
        <pc:sldMkLst>
          <pc:docMk/>
          <pc:sldMk cId="1322108232" sldId="319"/>
        </pc:sldMkLst>
        <pc:spChg chg="mod">
          <ac:chgData name="Matthew Gage" userId="6ae49e1b37186e8a" providerId="LiveId" clId="{DF35CBEC-2E7D-4155-B8BF-8918F8838C98}" dt="2023-09-29T13:48:52.393" v="3510" actId="20577"/>
          <ac:spMkLst>
            <pc:docMk/>
            <pc:sldMk cId="1322108232" sldId="319"/>
            <ac:spMk id="2" creationId="{D624A048-A0A1-3F9F-3F34-46AD6C956167}"/>
          </ac:spMkLst>
        </pc:spChg>
        <pc:spChg chg="mod">
          <ac:chgData name="Matthew Gage" userId="6ae49e1b37186e8a" providerId="LiveId" clId="{DF35CBEC-2E7D-4155-B8BF-8918F8838C98}" dt="2023-09-29T13:49:26.179" v="3608" actId="20577"/>
          <ac:spMkLst>
            <pc:docMk/>
            <pc:sldMk cId="1322108232" sldId="319"/>
            <ac:spMk id="3" creationId="{5729FE8B-F7DF-27D7-5C63-91643C36EA5D}"/>
          </ac:spMkLst>
        </pc:spChg>
        <pc:spChg chg="del">
          <ac:chgData name="Matthew Gage" userId="6ae49e1b37186e8a" providerId="LiveId" clId="{DF35CBEC-2E7D-4155-B8BF-8918F8838C98}" dt="2023-09-29T13:48:33.842" v="3477"/>
          <ac:spMkLst>
            <pc:docMk/>
            <pc:sldMk cId="1322108232" sldId="319"/>
            <ac:spMk id="4" creationId="{0926BBB9-BBCB-F4C2-9A58-C383FC89243E}"/>
          </ac:spMkLst>
        </pc:spChg>
        <pc:picChg chg="add mod">
          <ac:chgData name="Matthew Gage" userId="6ae49e1b37186e8a" providerId="LiveId" clId="{DF35CBEC-2E7D-4155-B8BF-8918F8838C98}" dt="2023-09-29T13:48:33.842" v="3477"/>
          <ac:picMkLst>
            <pc:docMk/>
            <pc:sldMk cId="1322108232" sldId="319"/>
            <ac:picMk id="6" creationId="{DD82503A-DCF5-E8CC-6D99-FE269B38BBD1}"/>
          </ac:picMkLst>
        </pc:picChg>
      </pc:sldChg>
      <pc:sldChg chg="del">
        <pc:chgData name="Matthew Gage" userId="6ae49e1b37186e8a" providerId="LiveId" clId="{DF35CBEC-2E7D-4155-B8BF-8918F8838C98}" dt="2023-09-28T15:18:22.775" v="16" actId="47"/>
        <pc:sldMkLst>
          <pc:docMk/>
          <pc:sldMk cId="3656368475" sldId="319"/>
        </pc:sldMkLst>
      </pc:sldChg>
      <pc:sldChg chg="del">
        <pc:chgData name="Matthew Gage" userId="6ae49e1b37186e8a" providerId="LiveId" clId="{DF35CBEC-2E7D-4155-B8BF-8918F8838C98}" dt="2023-09-28T15:18:22.775" v="16" actId="47"/>
        <pc:sldMkLst>
          <pc:docMk/>
          <pc:sldMk cId="475045815" sldId="320"/>
        </pc:sldMkLst>
      </pc:sldChg>
      <pc:sldChg chg="addSp delSp modSp new mod">
        <pc:chgData name="Matthew Gage" userId="6ae49e1b37186e8a" providerId="LiveId" clId="{DF35CBEC-2E7D-4155-B8BF-8918F8838C98}" dt="2023-09-29T13:54:20.842" v="3736" actId="20577"/>
        <pc:sldMkLst>
          <pc:docMk/>
          <pc:sldMk cId="512558860" sldId="320"/>
        </pc:sldMkLst>
        <pc:spChg chg="mod">
          <ac:chgData name="Matthew Gage" userId="6ae49e1b37186e8a" providerId="LiveId" clId="{DF35CBEC-2E7D-4155-B8BF-8918F8838C98}" dt="2023-09-29T13:53:09.991" v="3627" actId="20577"/>
          <ac:spMkLst>
            <pc:docMk/>
            <pc:sldMk cId="512558860" sldId="320"/>
            <ac:spMk id="2" creationId="{460CA4B5-0170-E707-8DF6-DD6040062A18}"/>
          </ac:spMkLst>
        </pc:spChg>
        <pc:spChg chg="mod">
          <ac:chgData name="Matthew Gage" userId="6ae49e1b37186e8a" providerId="LiveId" clId="{DF35CBEC-2E7D-4155-B8BF-8918F8838C98}" dt="2023-09-29T13:54:20.842" v="3736" actId="20577"/>
          <ac:spMkLst>
            <pc:docMk/>
            <pc:sldMk cId="512558860" sldId="320"/>
            <ac:spMk id="3" creationId="{9C09E49E-16A2-ABC3-D7ED-67A5691C59C4}"/>
          </ac:spMkLst>
        </pc:spChg>
        <pc:spChg chg="del">
          <ac:chgData name="Matthew Gage" userId="6ae49e1b37186e8a" providerId="LiveId" clId="{DF35CBEC-2E7D-4155-B8BF-8918F8838C98}" dt="2023-09-29T13:52:49.793" v="3610"/>
          <ac:spMkLst>
            <pc:docMk/>
            <pc:sldMk cId="512558860" sldId="320"/>
            <ac:spMk id="4" creationId="{12763D84-22CB-71BA-3612-A15EA0EB3D2C}"/>
          </ac:spMkLst>
        </pc:spChg>
        <pc:picChg chg="add mod">
          <ac:chgData name="Matthew Gage" userId="6ae49e1b37186e8a" providerId="LiveId" clId="{DF35CBEC-2E7D-4155-B8BF-8918F8838C98}" dt="2023-09-29T13:52:49.793" v="3610"/>
          <ac:picMkLst>
            <pc:docMk/>
            <pc:sldMk cId="512558860" sldId="320"/>
            <ac:picMk id="6" creationId="{CDA4A4A9-88FE-2844-28B6-2A5911D8901E}"/>
          </ac:picMkLst>
        </pc:picChg>
      </pc:sldChg>
      <pc:sldChg chg="addSp delSp modSp new mod ord">
        <pc:chgData name="Matthew Gage" userId="6ae49e1b37186e8a" providerId="LiveId" clId="{DF35CBEC-2E7D-4155-B8BF-8918F8838C98}" dt="2023-09-29T14:12:47.789" v="3807"/>
        <pc:sldMkLst>
          <pc:docMk/>
          <pc:sldMk cId="587235029" sldId="321"/>
        </pc:sldMkLst>
        <pc:spChg chg="mod">
          <ac:chgData name="Matthew Gage" userId="6ae49e1b37186e8a" providerId="LiveId" clId="{DF35CBEC-2E7D-4155-B8BF-8918F8838C98}" dt="2023-09-29T14:07:16.567" v="3805" actId="20577"/>
          <ac:spMkLst>
            <pc:docMk/>
            <pc:sldMk cId="587235029" sldId="321"/>
            <ac:spMk id="2" creationId="{CB2E4FB2-45ED-C339-FFBA-BB0C146195E8}"/>
          </ac:spMkLst>
        </pc:spChg>
        <pc:spChg chg="del">
          <ac:chgData name="Matthew Gage" userId="6ae49e1b37186e8a" providerId="LiveId" clId="{DF35CBEC-2E7D-4155-B8BF-8918F8838C98}" dt="2023-09-29T13:55:54.924" v="3740"/>
          <ac:spMkLst>
            <pc:docMk/>
            <pc:sldMk cId="587235029" sldId="321"/>
            <ac:spMk id="3" creationId="{6026C7BE-655F-202A-7DEF-E5B9013D6A23}"/>
          </ac:spMkLst>
        </pc:spChg>
        <pc:spChg chg="del mod">
          <ac:chgData name="Matthew Gage" userId="6ae49e1b37186e8a" providerId="LiveId" clId="{DF35CBEC-2E7D-4155-B8BF-8918F8838C98}" dt="2023-09-29T14:12:47.789" v="3807"/>
          <ac:spMkLst>
            <pc:docMk/>
            <pc:sldMk cId="587235029" sldId="321"/>
            <ac:spMk id="4" creationId="{605C2011-876C-6581-32DF-71D78882D139}"/>
          </ac:spMkLst>
        </pc:spChg>
        <pc:spChg chg="add del mod">
          <ac:chgData name="Matthew Gage" userId="6ae49e1b37186e8a" providerId="LiveId" clId="{DF35CBEC-2E7D-4155-B8BF-8918F8838C98}" dt="2023-09-29T13:59:41.696" v="3764"/>
          <ac:spMkLst>
            <pc:docMk/>
            <pc:sldMk cId="587235029" sldId="321"/>
            <ac:spMk id="8" creationId="{62CE35F5-44F7-FD45-490E-3C1648C1162B}"/>
          </ac:spMkLst>
        </pc:spChg>
        <pc:spChg chg="add mod">
          <ac:chgData name="Matthew Gage" userId="6ae49e1b37186e8a" providerId="LiveId" clId="{DF35CBEC-2E7D-4155-B8BF-8918F8838C98}" dt="2023-09-29T14:06:50.252" v="3783" actId="313"/>
          <ac:spMkLst>
            <pc:docMk/>
            <pc:sldMk cId="587235029" sldId="321"/>
            <ac:spMk id="12" creationId="{60FBA77C-AAFE-8BA4-DA5D-D6A98D9CFE81}"/>
          </ac:spMkLst>
        </pc:spChg>
        <pc:picChg chg="add del mod">
          <ac:chgData name="Matthew Gage" userId="6ae49e1b37186e8a" providerId="LiveId" clId="{DF35CBEC-2E7D-4155-B8BF-8918F8838C98}" dt="2023-09-29T13:59:37.766" v="3763" actId="478"/>
          <ac:picMkLst>
            <pc:docMk/>
            <pc:sldMk cId="587235029" sldId="321"/>
            <ac:picMk id="6" creationId="{0A47523F-09FC-B53B-9E7D-479C9C0B885F}"/>
          </ac:picMkLst>
        </pc:picChg>
        <pc:picChg chg="add del mod">
          <ac:chgData name="Matthew Gage" userId="6ae49e1b37186e8a" providerId="LiveId" clId="{DF35CBEC-2E7D-4155-B8BF-8918F8838C98}" dt="2023-09-29T14:01:29.702" v="3765" actId="478"/>
          <ac:picMkLst>
            <pc:docMk/>
            <pc:sldMk cId="587235029" sldId="321"/>
            <ac:picMk id="10" creationId="{FF111617-D727-6DC6-D496-4F9F0447A46D}"/>
          </ac:picMkLst>
        </pc:picChg>
        <pc:picChg chg="add mod">
          <ac:chgData name="Matthew Gage" userId="6ae49e1b37186e8a" providerId="LiveId" clId="{DF35CBEC-2E7D-4155-B8BF-8918F8838C98}" dt="2023-09-29T14:12:47.789" v="3807"/>
          <ac:picMkLst>
            <pc:docMk/>
            <pc:sldMk cId="587235029" sldId="321"/>
            <ac:picMk id="14" creationId="{8EA9B14D-84F8-9ADE-CC73-8E15243D874B}"/>
          </ac:picMkLst>
        </pc:picChg>
      </pc:sldChg>
      <pc:sldChg chg="del">
        <pc:chgData name="Matthew Gage" userId="6ae49e1b37186e8a" providerId="LiveId" clId="{DF35CBEC-2E7D-4155-B8BF-8918F8838C98}" dt="2023-09-28T15:18:26.573" v="17" actId="47"/>
        <pc:sldMkLst>
          <pc:docMk/>
          <pc:sldMk cId="1983219051" sldId="321"/>
        </pc:sldMkLst>
      </pc:sldChg>
      <pc:sldChg chg="addSp delSp modSp new mod modClrScheme chgLayout">
        <pc:chgData name="Matthew Gage" userId="6ae49e1b37186e8a" providerId="LiveId" clId="{DF35CBEC-2E7D-4155-B8BF-8918F8838C98}" dt="2023-09-29T14:25:24.703" v="3898"/>
        <pc:sldMkLst>
          <pc:docMk/>
          <pc:sldMk cId="675516689" sldId="322"/>
        </pc:sldMkLst>
        <pc:spChg chg="del mod ord">
          <ac:chgData name="Matthew Gage" userId="6ae49e1b37186e8a" providerId="LiveId" clId="{DF35CBEC-2E7D-4155-B8BF-8918F8838C98}" dt="2023-09-29T14:15:18.920" v="3808" actId="700"/>
          <ac:spMkLst>
            <pc:docMk/>
            <pc:sldMk cId="675516689" sldId="322"/>
            <ac:spMk id="2" creationId="{F9774BFD-71EE-AAED-C5A8-C48E0C50F30A}"/>
          </ac:spMkLst>
        </pc:spChg>
        <pc:spChg chg="del mod ord">
          <ac:chgData name="Matthew Gage" userId="6ae49e1b37186e8a" providerId="LiveId" clId="{DF35CBEC-2E7D-4155-B8BF-8918F8838C98}" dt="2023-09-29T14:15:18.920" v="3808" actId="700"/>
          <ac:spMkLst>
            <pc:docMk/>
            <pc:sldMk cId="675516689" sldId="322"/>
            <ac:spMk id="3" creationId="{8607405F-6416-99D8-A73E-793832308AF6}"/>
          </ac:spMkLst>
        </pc:spChg>
        <pc:spChg chg="add mod ord">
          <ac:chgData name="Matthew Gage" userId="6ae49e1b37186e8a" providerId="LiveId" clId="{DF35CBEC-2E7D-4155-B8BF-8918F8838C98}" dt="2023-09-29T14:22:57.548" v="3827" actId="20577"/>
          <ac:spMkLst>
            <pc:docMk/>
            <pc:sldMk cId="675516689" sldId="322"/>
            <ac:spMk id="4" creationId="{677B77DD-811D-F388-8912-D34DA4F1CB24}"/>
          </ac:spMkLst>
        </pc:spChg>
        <pc:spChg chg="add mod ord">
          <ac:chgData name="Matthew Gage" userId="6ae49e1b37186e8a" providerId="LiveId" clId="{DF35CBEC-2E7D-4155-B8BF-8918F8838C98}" dt="2023-09-29T14:23:23.304" v="3897" actId="20577"/>
          <ac:spMkLst>
            <pc:docMk/>
            <pc:sldMk cId="675516689" sldId="322"/>
            <ac:spMk id="5" creationId="{C92FD81A-2784-2252-7D1B-F93EB9EC1E7D}"/>
          </ac:spMkLst>
        </pc:spChg>
        <pc:spChg chg="add del mod ord">
          <ac:chgData name="Matthew Gage" userId="6ae49e1b37186e8a" providerId="LiveId" clId="{DF35CBEC-2E7D-4155-B8BF-8918F8838C98}" dt="2023-09-29T14:25:24.703" v="3898"/>
          <ac:spMkLst>
            <pc:docMk/>
            <pc:sldMk cId="675516689" sldId="322"/>
            <ac:spMk id="6" creationId="{51B488C6-D82C-896E-3809-1FBCC64F02F7}"/>
          </ac:spMkLst>
        </pc:spChg>
        <pc:picChg chg="add mod">
          <ac:chgData name="Matthew Gage" userId="6ae49e1b37186e8a" providerId="LiveId" clId="{DF35CBEC-2E7D-4155-B8BF-8918F8838C98}" dt="2023-09-29T14:25:24.703" v="3898"/>
          <ac:picMkLst>
            <pc:docMk/>
            <pc:sldMk cId="675516689" sldId="322"/>
            <ac:picMk id="8" creationId="{5B75149C-1B7A-1086-5A9C-8501AAF5A5A7}"/>
          </ac:picMkLst>
        </pc:picChg>
      </pc:sldChg>
      <pc:sldChg chg="del">
        <pc:chgData name="Matthew Gage" userId="6ae49e1b37186e8a" providerId="LiveId" clId="{DF35CBEC-2E7D-4155-B8BF-8918F8838C98}" dt="2023-09-28T15:18:26.573" v="17" actId="47"/>
        <pc:sldMkLst>
          <pc:docMk/>
          <pc:sldMk cId="3682074352" sldId="322"/>
        </pc:sldMkLst>
      </pc:sldChg>
      <pc:sldChg chg="del">
        <pc:chgData name="Matthew Gage" userId="6ae49e1b37186e8a" providerId="LiveId" clId="{DF35CBEC-2E7D-4155-B8BF-8918F8838C98}" dt="2023-09-28T15:18:26.573" v="17" actId="47"/>
        <pc:sldMkLst>
          <pc:docMk/>
          <pc:sldMk cId="1648470542" sldId="323"/>
        </pc:sldMkLst>
      </pc:sldChg>
      <pc:sldChg chg="addSp delSp modSp new mod">
        <pc:chgData name="Matthew Gage" userId="6ae49e1b37186e8a" providerId="LiveId" clId="{DF35CBEC-2E7D-4155-B8BF-8918F8838C98}" dt="2023-09-29T14:31:24.826" v="4094" actId="20577"/>
        <pc:sldMkLst>
          <pc:docMk/>
          <pc:sldMk cId="3132634411" sldId="323"/>
        </pc:sldMkLst>
        <pc:spChg chg="mod">
          <ac:chgData name="Matthew Gage" userId="6ae49e1b37186e8a" providerId="LiveId" clId="{DF35CBEC-2E7D-4155-B8BF-8918F8838C98}" dt="2023-09-29T14:30:12.960" v="3932" actId="20577"/>
          <ac:spMkLst>
            <pc:docMk/>
            <pc:sldMk cId="3132634411" sldId="323"/>
            <ac:spMk id="2" creationId="{F7328422-3F57-B658-544A-3C7883B050AB}"/>
          </ac:spMkLst>
        </pc:spChg>
        <pc:spChg chg="del">
          <ac:chgData name="Matthew Gage" userId="6ae49e1b37186e8a" providerId="LiveId" clId="{DF35CBEC-2E7D-4155-B8BF-8918F8838C98}" dt="2023-09-29T14:29:59.695" v="3900"/>
          <ac:spMkLst>
            <pc:docMk/>
            <pc:sldMk cId="3132634411" sldId="323"/>
            <ac:spMk id="3" creationId="{11B7EC1E-6CD6-08E7-899E-E7F038B30DEE}"/>
          </ac:spMkLst>
        </pc:spChg>
        <pc:spChg chg="mod">
          <ac:chgData name="Matthew Gage" userId="6ae49e1b37186e8a" providerId="LiveId" clId="{DF35CBEC-2E7D-4155-B8BF-8918F8838C98}" dt="2023-09-29T14:31:24.826" v="4094" actId="20577"/>
          <ac:spMkLst>
            <pc:docMk/>
            <pc:sldMk cId="3132634411" sldId="323"/>
            <ac:spMk id="4" creationId="{50A380E0-5E80-604C-55AF-DFA3CFEA5332}"/>
          </ac:spMkLst>
        </pc:spChg>
        <pc:picChg chg="add mod">
          <ac:chgData name="Matthew Gage" userId="6ae49e1b37186e8a" providerId="LiveId" clId="{DF35CBEC-2E7D-4155-B8BF-8918F8838C98}" dt="2023-09-29T14:29:59.695" v="3900"/>
          <ac:picMkLst>
            <pc:docMk/>
            <pc:sldMk cId="3132634411" sldId="323"/>
            <ac:picMk id="6" creationId="{D27727E0-0F99-B8C9-F5D5-A4559DCF36B0}"/>
          </ac:picMkLst>
        </pc:picChg>
      </pc:sldChg>
      <pc:sldChg chg="del">
        <pc:chgData name="Matthew Gage" userId="6ae49e1b37186e8a" providerId="LiveId" clId="{DF35CBEC-2E7D-4155-B8BF-8918F8838C98}" dt="2023-09-28T15:18:26.573" v="17" actId="47"/>
        <pc:sldMkLst>
          <pc:docMk/>
          <pc:sldMk cId="1554835434" sldId="324"/>
        </pc:sldMkLst>
      </pc:sldChg>
      <pc:sldChg chg="addSp delSp modSp new mod setBg setClrOvrMap">
        <pc:chgData name="Matthew Gage" userId="6ae49e1b37186e8a" providerId="LiveId" clId="{DF35CBEC-2E7D-4155-B8BF-8918F8838C98}" dt="2023-09-29T14:36:21.845" v="4230" actId="26606"/>
        <pc:sldMkLst>
          <pc:docMk/>
          <pc:sldMk cId="4106462914" sldId="324"/>
        </pc:sldMkLst>
        <pc:spChg chg="mod">
          <ac:chgData name="Matthew Gage" userId="6ae49e1b37186e8a" providerId="LiveId" clId="{DF35CBEC-2E7D-4155-B8BF-8918F8838C98}" dt="2023-09-29T14:36:21.845" v="4230" actId="26606"/>
          <ac:spMkLst>
            <pc:docMk/>
            <pc:sldMk cId="4106462914" sldId="324"/>
            <ac:spMk id="2" creationId="{DABF067C-98CA-7783-4F62-E3D81E5E8362}"/>
          </ac:spMkLst>
        </pc:spChg>
        <pc:spChg chg="mod">
          <ac:chgData name="Matthew Gage" userId="6ae49e1b37186e8a" providerId="LiveId" clId="{DF35CBEC-2E7D-4155-B8BF-8918F8838C98}" dt="2023-09-29T14:36:21.845" v="4230" actId="26606"/>
          <ac:spMkLst>
            <pc:docMk/>
            <pc:sldMk cId="4106462914" sldId="324"/>
            <ac:spMk id="3" creationId="{73E4025F-E87F-18EA-0B68-701BB9A82F6C}"/>
          </ac:spMkLst>
        </pc:spChg>
        <pc:spChg chg="del">
          <ac:chgData name="Matthew Gage" userId="6ae49e1b37186e8a" providerId="LiveId" clId="{DF35CBEC-2E7D-4155-B8BF-8918F8838C98}" dt="2023-09-29T14:34:00.021" v="4096"/>
          <ac:spMkLst>
            <pc:docMk/>
            <pc:sldMk cId="4106462914" sldId="324"/>
            <ac:spMk id="4" creationId="{A74BF950-703B-538D-8351-962287EAD2BA}"/>
          </ac:spMkLst>
        </pc:spChg>
        <pc:spChg chg="add">
          <ac:chgData name="Matthew Gage" userId="6ae49e1b37186e8a" providerId="LiveId" clId="{DF35CBEC-2E7D-4155-B8BF-8918F8838C98}" dt="2023-09-29T14:36:21.845" v="4230" actId="26606"/>
          <ac:spMkLst>
            <pc:docMk/>
            <pc:sldMk cId="4106462914" sldId="324"/>
            <ac:spMk id="19" creationId="{5EB8E3BF-F464-4900-8994-851061A9AD60}"/>
          </ac:spMkLst>
        </pc:spChg>
        <pc:grpChg chg="add">
          <ac:chgData name="Matthew Gage" userId="6ae49e1b37186e8a" providerId="LiveId" clId="{DF35CBEC-2E7D-4155-B8BF-8918F8838C98}" dt="2023-09-29T14:36:21.845" v="4230" actId="26606"/>
          <ac:grpSpMkLst>
            <pc:docMk/>
            <pc:sldMk cId="4106462914" sldId="324"/>
            <ac:grpSpMk id="11" creationId="{A35723D1-BE23-4F7B-872D-35CA6D17FB79}"/>
          </ac:grpSpMkLst>
        </pc:grpChg>
        <pc:picChg chg="add mod ord">
          <ac:chgData name="Matthew Gage" userId="6ae49e1b37186e8a" providerId="LiveId" clId="{DF35CBEC-2E7D-4155-B8BF-8918F8838C98}" dt="2023-09-29T14:36:21.845" v="4230" actId="26606"/>
          <ac:picMkLst>
            <pc:docMk/>
            <pc:sldMk cId="4106462914" sldId="324"/>
            <ac:picMk id="6" creationId="{FDC3A119-ED10-59DD-7D66-86A41E8149F4}"/>
          </ac:picMkLst>
        </pc:picChg>
        <pc:cxnChg chg="add">
          <ac:chgData name="Matthew Gage" userId="6ae49e1b37186e8a" providerId="LiveId" clId="{DF35CBEC-2E7D-4155-B8BF-8918F8838C98}" dt="2023-09-29T14:36:21.845" v="4230" actId="26606"/>
          <ac:cxnSpMkLst>
            <pc:docMk/>
            <pc:sldMk cId="4106462914" sldId="324"/>
            <ac:cxnSpMk id="17" creationId="{CF2CD8F0-C030-420D-9AA6-5D9243779F82}"/>
          </ac:cxnSpMkLst>
        </pc:cxnChg>
        <pc:cxnChg chg="add">
          <ac:chgData name="Matthew Gage" userId="6ae49e1b37186e8a" providerId="LiveId" clId="{DF35CBEC-2E7D-4155-B8BF-8918F8838C98}" dt="2023-09-29T14:36:21.845" v="4230" actId="26606"/>
          <ac:cxnSpMkLst>
            <pc:docMk/>
            <pc:sldMk cId="4106462914" sldId="324"/>
            <ac:cxnSpMk id="21" creationId="{8E0602D6-3A81-42F8-AE67-1BAAFC967CB0}"/>
          </ac:cxnSpMkLst>
        </pc:cxnChg>
      </pc:sldChg>
      <pc:sldChg chg="addSp delSp modSp new mod">
        <pc:chgData name="Matthew Gage" userId="6ae49e1b37186e8a" providerId="LiveId" clId="{DF35CBEC-2E7D-4155-B8BF-8918F8838C98}" dt="2023-09-29T14:44:33.375" v="4524"/>
        <pc:sldMkLst>
          <pc:docMk/>
          <pc:sldMk cId="1968859099" sldId="325"/>
        </pc:sldMkLst>
        <pc:spChg chg="mod">
          <ac:chgData name="Matthew Gage" userId="6ae49e1b37186e8a" providerId="LiveId" clId="{DF35CBEC-2E7D-4155-B8BF-8918F8838C98}" dt="2023-09-29T14:39:49.452" v="4252" actId="20577"/>
          <ac:spMkLst>
            <pc:docMk/>
            <pc:sldMk cId="1968859099" sldId="325"/>
            <ac:spMk id="2" creationId="{EBF62DEC-0873-8DC9-EED6-5E5FDAEFA67F}"/>
          </ac:spMkLst>
        </pc:spChg>
        <pc:spChg chg="mod">
          <ac:chgData name="Matthew Gage" userId="6ae49e1b37186e8a" providerId="LiveId" clId="{DF35CBEC-2E7D-4155-B8BF-8918F8838C98}" dt="2023-09-29T14:43:45.572" v="4523" actId="20577"/>
          <ac:spMkLst>
            <pc:docMk/>
            <pc:sldMk cId="1968859099" sldId="325"/>
            <ac:spMk id="3" creationId="{FD83F4A2-01F0-1174-BF28-7A46EA23D38F}"/>
          </ac:spMkLst>
        </pc:spChg>
        <pc:spChg chg="del">
          <ac:chgData name="Matthew Gage" userId="6ae49e1b37186e8a" providerId="LiveId" clId="{DF35CBEC-2E7D-4155-B8BF-8918F8838C98}" dt="2023-09-29T14:44:33.375" v="4524"/>
          <ac:spMkLst>
            <pc:docMk/>
            <pc:sldMk cId="1968859099" sldId="325"/>
            <ac:spMk id="4" creationId="{725A93E0-BF5C-A413-FB80-81A915C5ECFE}"/>
          </ac:spMkLst>
        </pc:spChg>
        <pc:picChg chg="add mod">
          <ac:chgData name="Matthew Gage" userId="6ae49e1b37186e8a" providerId="LiveId" clId="{DF35CBEC-2E7D-4155-B8BF-8918F8838C98}" dt="2023-09-29T14:44:33.375" v="4524"/>
          <ac:picMkLst>
            <pc:docMk/>
            <pc:sldMk cId="1968859099" sldId="325"/>
            <ac:picMk id="6" creationId="{AA80947D-A08E-86EA-3B2F-4C6AA2DAF150}"/>
          </ac:picMkLst>
        </pc:picChg>
      </pc:sldChg>
      <pc:sldChg chg="addSp delSp modSp new mod">
        <pc:chgData name="Matthew Gage" userId="6ae49e1b37186e8a" providerId="LiveId" clId="{DF35CBEC-2E7D-4155-B8BF-8918F8838C98}" dt="2023-09-29T14:50:25.416" v="4759" actId="20577"/>
        <pc:sldMkLst>
          <pc:docMk/>
          <pc:sldMk cId="4073215237" sldId="326"/>
        </pc:sldMkLst>
        <pc:spChg chg="mod">
          <ac:chgData name="Matthew Gage" userId="6ae49e1b37186e8a" providerId="LiveId" clId="{DF35CBEC-2E7D-4155-B8BF-8918F8838C98}" dt="2023-09-29T14:45:02.236" v="4554" actId="20577"/>
          <ac:spMkLst>
            <pc:docMk/>
            <pc:sldMk cId="4073215237" sldId="326"/>
            <ac:spMk id="2" creationId="{00373056-B29B-3AD3-F23C-14BD8370B40B}"/>
          </ac:spMkLst>
        </pc:spChg>
        <pc:spChg chg="mod">
          <ac:chgData name="Matthew Gage" userId="6ae49e1b37186e8a" providerId="LiveId" clId="{DF35CBEC-2E7D-4155-B8BF-8918F8838C98}" dt="2023-09-29T14:50:25.416" v="4759" actId="20577"/>
          <ac:spMkLst>
            <pc:docMk/>
            <pc:sldMk cId="4073215237" sldId="326"/>
            <ac:spMk id="3" creationId="{E080363D-C323-60A4-2F78-AD44B8833AD9}"/>
          </ac:spMkLst>
        </pc:spChg>
        <pc:spChg chg="del">
          <ac:chgData name="Matthew Gage" userId="6ae49e1b37186e8a" providerId="LiveId" clId="{DF35CBEC-2E7D-4155-B8BF-8918F8838C98}" dt="2023-09-29T14:48:36.344" v="4587"/>
          <ac:spMkLst>
            <pc:docMk/>
            <pc:sldMk cId="4073215237" sldId="326"/>
            <ac:spMk id="4" creationId="{0F79F649-0A3B-6E7F-8091-B78080BB890C}"/>
          </ac:spMkLst>
        </pc:spChg>
        <pc:picChg chg="add mod">
          <ac:chgData name="Matthew Gage" userId="6ae49e1b37186e8a" providerId="LiveId" clId="{DF35CBEC-2E7D-4155-B8BF-8918F8838C98}" dt="2023-09-29T14:48:36.344" v="4587"/>
          <ac:picMkLst>
            <pc:docMk/>
            <pc:sldMk cId="4073215237" sldId="326"/>
            <ac:picMk id="6" creationId="{7370BC71-6655-D41D-2150-0F25267D9010}"/>
          </ac:picMkLst>
        </pc:picChg>
      </pc:sldChg>
    </pc:docChg>
  </pc:docChgLst>
  <pc:docChgLst>
    <pc:chgData name="Matthew Gage" userId="6ae49e1b37186e8a" providerId="LiveId" clId="{9E8A1750-680E-4AB3-A547-3F6239B01864}"/>
    <pc:docChg chg="undo custSel addSld delSld modSld">
      <pc:chgData name="Matthew Gage" userId="6ae49e1b37186e8a" providerId="LiveId" clId="{9E8A1750-680E-4AB3-A547-3F6239B01864}" dt="2023-08-28T23:01:27.197" v="7578" actId="47"/>
      <pc:docMkLst>
        <pc:docMk/>
      </pc:docMkLst>
      <pc:sldChg chg="del">
        <pc:chgData name="Matthew Gage" userId="6ae49e1b37186e8a" providerId="LiveId" clId="{9E8A1750-680E-4AB3-A547-3F6239B01864}" dt="2023-08-28T18:47:02.490" v="0" actId="47"/>
        <pc:sldMkLst>
          <pc:docMk/>
          <pc:sldMk cId="921231780" sldId="257"/>
        </pc:sldMkLst>
      </pc:sldChg>
      <pc:sldChg chg="del">
        <pc:chgData name="Matthew Gage" userId="6ae49e1b37186e8a" providerId="LiveId" clId="{9E8A1750-680E-4AB3-A547-3F6239B01864}" dt="2023-08-28T18:47:02.490" v="0" actId="47"/>
        <pc:sldMkLst>
          <pc:docMk/>
          <pc:sldMk cId="2909404324" sldId="258"/>
        </pc:sldMkLst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3664891183" sldId="259"/>
        </pc:sldMkLst>
      </pc:sldChg>
      <pc:sldChg chg="modSp mod">
        <pc:chgData name="Matthew Gage" userId="6ae49e1b37186e8a" providerId="LiveId" clId="{9E8A1750-680E-4AB3-A547-3F6239B01864}" dt="2023-08-28T18:49:18.363" v="23" actId="20577"/>
        <pc:sldMkLst>
          <pc:docMk/>
          <pc:sldMk cId="3469559777" sldId="260"/>
        </pc:sldMkLst>
        <pc:spChg chg="mod">
          <ac:chgData name="Matthew Gage" userId="6ae49e1b37186e8a" providerId="LiveId" clId="{9E8A1750-680E-4AB3-A547-3F6239B01864}" dt="2023-08-28T18:49:10.358" v="4" actId="20577"/>
          <ac:spMkLst>
            <pc:docMk/>
            <pc:sldMk cId="3469559777" sldId="260"/>
            <ac:spMk id="4" creationId="{57840B74-8EC6-2011-5243-35959FC24EFD}"/>
          </ac:spMkLst>
        </pc:spChg>
        <pc:spChg chg="mod">
          <ac:chgData name="Matthew Gage" userId="6ae49e1b37186e8a" providerId="LiveId" clId="{9E8A1750-680E-4AB3-A547-3F6239B01864}" dt="2023-08-28T18:49:18.363" v="23" actId="20577"/>
          <ac:spMkLst>
            <pc:docMk/>
            <pc:sldMk cId="3469559777" sldId="260"/>
            <ac:spMk id="5" creationId="{4F7DBAEA-7C0C-2605-3897-3C34DA92C2A0}"/>
          </ac:spMkLst>
        </pc:sp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1128286166" sldId="261"/>
        </pc:sldMkLst>
      </pc:sldChg>
      <pc:sldChg chg="addSp delSp modSp new mod modClrScheme chgLayout">
        <pc:chgData name="Matthew Gage" userId="6ae49e1b37186e8a" providerId="LiveId" clId="{9E8A1750-680E-4AB3-A547-3F6239B01864}" dt="2023-08-28T18:58:33.361" v="440" actId="20577"/>
        <pc:sldMkLst>
          <pc:docMk/>
          <pc:sldMk cId="4081484617" sldId="261"/>
        </pc:sldMkLst>
        <pc:spChg chg="del mod ord">
          <ac:chgData name="Matthew Gage" userId="6ae49e1b37186e8a" providerId="LiveId" clId="{9E8A1750-680E-4AB3-A547-3F6239B01864}" dt="2023-08-28T18:49:32.457" v="25" actId="700"/>
          <ac:spMkLst>
            <pc:docMk/>
            <pc:sldMk cId="4081484617" sldId="261"/>
            <ac:spMk id="2" creationId="{4E1E1EE4-BCC4-4B6E-84E5-BEC125F0ED7C}"/>
          </ac:spMkLst>
        </pc:spChg>
        <pc:spChg chg="del mod ord">
          <ac:chgData name="Matthew Gage" userId="6ae49e1b37186e8a" providerId="LiveId" clId="{9E8A1750-680E-4AB3-A547-3F6239B01864}" dt="2023-08-28T18:49:32.457" v="25" actId="700"/>
          <ac:spMkLst>
            <pc:docMk/>
            <pc:sldMk cId="4081484617" sldId="261"/>
            <ac:spMk id="3" creationId="{2F52FEAB-D541-0EFE-F004-AC644A4A080C}"/>
          </ac:spMkLst>
        </pc:spChg>
        <pc:spChg chg="add mod ord">
          <ac:chgData name="Matthew Gage" userId="6ae49e1b37186e8a" providerId="LiveId" clId="{9E8A1750-680E-4AB3-A547-3F6239B01864}" dt="2023-08-28T18:50:39.293" v="68" actId="313"/>
          <ac:spMkLst>
            <pc:docMk/>
            <pc:sldMk cId="4081484617" sldId="261"/>
            <ac:spMk id="4" creationId="{0B19BC71-9553-23A0-3EA9-3650338174E6}"/>
          </ac:spMkLst>
        </pc:spChg>
        <pc:spChg chg="add mod ord">
          <ac:chgData name="Matthew Gage" userId="6ae49e1b37186e8a" providerId="LiveId" clId="{9E8A1750-680E-4AB3-A547-3F6239B01864}" dt="2023-08-28T18:58:33.361" v="440" actId="20577"/>
          <ac:spMkLst>
            <pc:docMk/>
            <pc:sldMk cId="4081484617" sldId="261"/>
            <ac:spMk id="5" creationId="{CF90C579-427E-2907-65BB-C4503AB32261}"/>
          </ac:spMkLst>
        </pc:spChg>
        <pc:picChg chg="add mod">
          <ac:chgData name="Matthew Gage" userId="6ae49e1b37186e8a" providerId="LiveId" clId="{9E8A1750-680E-4AB3-A547-3F6239B01864}" dt="2023-08-28T18:50:20.643" v="31" actId="14100"/>
          <ac:picMkLst>
            <pc:docMk/>
            <pc:sldMk cId="4081484617" sldId="261"/>
            <ac:picMk id="7" creationId="{0AE734F7-FB7E-CAF0-AE75-E609780AFB90}"/>
          </ac:picMkLst>
        </pc:picChg>
      </pc:sldChg>
      <pc:sldChg chg="addSp modSp new mod">
        <pc:chgData name="Matthew Gage" userId="6ae49e1b37186e8a" providerId="LiveId" clId="{9E8A1750-680E-4AB3-A547-3F6239B01864}" dt="2023-08-28T19:04:14.837" v="909" actId="1076"/>
        <pc:sldMkLst>
          <pc:docMk/>
          <pc:sldMk cId="64757729" sldId="262"/>
        </pc:sldMkLst>
        <pc:spChg chg="mod">
          <ac:chgData name="Matthew Gage" userId="6ae49e1b37186e8a" providerId="LiveId" clId="{9E8A1750-680E-4AB3-A547-3F6239B01864}" dt="2023-08-28T18:59:54.030" v="475" actId="20577"/>
          <ac:spMkLst>
            <pc:docMk/>
            <pc:sldMk cId="64757729" sldId="262"/>
            <ac:spMk id="2" creationId="{0AF0479F-8462-A6C3-9773-3043AED923A8}"/>
          </ac:spMkLst>
        </pc:spChg>
        <pc:spChg chg="mod">
          <ac:chgData name="Matthew Gage" userId="6ae49e1b37186e8a" providerId="LiveId" clId="{9E8A1750-680E-4AB3-A547-3F6239B01864}" dt="2023-08-28T19:03:20.022" v="904" actId="14"/>
          <ac:spMkLst>
            <pc:docMk/>
            <pc:sldMk cId="64757729" sldId="262"/>
            <ac:spMk id="3" creationId="{7E8634B4-EA8A-E601-7884-FC2AA69DE54A}"/>
          </ac:spMkLst>
        </pc:spChg>
        <pc:picChg chg="add mod">
          <ac:chgData name="Matthew Gage" userId="6ae49e1b37186e8a" providerId="LiveId" clId="{9E8A1750-680E-4AB3-A547-3F6239B01864}" dt="2023-08-28T19:04:14.837" v="909" actId="1076"/>
          <ac:picMkLst>
            <pc:docMk/>
            <pc:sldMk cId="64757729" sldId="262"/>
            <ac:picMk id="5" creationId="{AA4334EE-EE89-1678-E785-CDE6862D5311}"/>
          </ac:picMkLst>
        </pc:pic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92153574" sldId="262"/>
        </pc:sldMkLst>
      </pc:sldChg>
      <pc:sldChg chg="addSp delSp modSp new del mod modClrScheme chgLayout">
        <pc:chgData name="Matthew Gage" userId="6ae49e1b37186e8a" providerId="LiveId" clId="{9E8A1750-680E-4AB3-A547-3F6239B01864}" dt="2023-08-28T18:57:34.687" v="222" actId="47"/>
        <pc:sldMkLst>
          <pc:docMk/>
          <pc:sldMk cId="3818932932" sldId="262"/>
        </pc:sldMkLst>
        <pc:spChg chg="del mod ord">
          <ac:chgData name="Matthew Gage" userId="6ae49e1b37186e8a" providerId="LiveId" clId="{9E8A1750-680E-4AB3-A547-3F6239B01864}" dt="2023-08-28T18:55:28.264" v="70" actId="700"/>
          <ac:spMkLst>
            <pc:docMk/>
            <pc:sldMk cId="3818932932" sldId="262"/>
            <ac:spMk id="2" creationId="{1A5F77DD-FAFA-40C2-DB49-CC45E5DE3415}"/>
          </ac:spMkLst>
        </pc:spChg>
        <pc:spChg chg="del mod ord">
          <ac:chgData name="Matthew Gage" userId="6ae49e1b37186e8a" providerId="LiveId" clId="{9E8A1750-680E-4AB3-A547-3F6239B01864}" dt="2023-08-28T18:55:28.264" v="70" actId="700"/>
          <ac:spMkLst>
            <pc:docMk/>
            <pc:sldMk cId="3818932932" sldId="262"/>
            <ac:spMk id="3" creationId="{3D0109AC-BAA1-DE86-8024-1D29AF9F9E64}"/>
          </ac:spMkLst>
        </pc:spChg>
        <pc:spChg chg="add mod ord">
          <ac:chgData name="Matthew Gage" userId="6ae49e1b37186e8a" providerId="LiveId" clId="{9E8A1750-680E-4AB3-A547-3F6239B01864}" dt="2023-08-28T18:55:45.271" v="87" actId="20577"/>
          <ac:spMkLst>
            <pc:docMk/>
            <pc:sldMk cId="3818932932" sldId="262"/>
            <ac:spMk id="4" creationId="{2E4B61F1-D4A7-EED0-B082-81F085A79FE8}"/>
          </ac:spMkLst>
        </pc:spChg>
        <pc:spChg chg="add mod ord">
          <ac:chgData name="Matthew Gage" userId="6ae49e1b37186e8a" providerId="LiveId" clId="{9E8A1750-680E-4AB3-A547-3F6239B01864}" dt="2023-08-28T18:57:29.219" v="219" actId="21"/>
          <ac:spMkLst>
            <pc:docMk/>
            <pc:sldMk cId="3818932932" sldId="262"/>
            <ac:spMk id="5" creationId="{E4EC97C6-F036-2919-E018-AF6C1AA74FE9}"/>
          </ac:spMkLst>
        </pc:spChg>
        <pc:spChg chg="add mod ord">
          <ac:chgData name="Matthew Gage" userId="6ae49e1b37186e8a" providerId="LiveId" clId="{9E8A1750-680E-4AB3-A547-3F6239B01864}" dt="2023-08-28T18:55:28.264" v="70" actId="700"/>
          <ac:spMkLst>
            <pc:docMk/>
            <pc:sldMk cId="3818932932" sldId="262"/>
            <ac:spMk id="6" creationId="{0AC4CA26-C2E9-347B-3B54-5892CBA9435A}"/>
          </ac:spMkLst>
        </pc:spChg>
      </pc:sldChg>
      <pc:sldChg chg="addSp delSp modSp new mod setBg delDesignElem chgLayout">
        <pc:chgData name="Matthew Gage" userId="6ae49e1b37186e8a" providerId="LiveId" clId="{9E8A1750-680E-4AB3-A547-3F6239B01864}" dt="2023-08-28T19:42:34.547" v="3435" actId="20577"/>
        <pc:sldMkLst>
          <pc:docMk/>
          <pc:sldMk cId="94613564" sldId="263"/>
        </pc:sldMkLst>
        <pc:spChg chg="mod ord">
          <ac:chgData name="Matthew Gage" userId="6ae49e1b37186e8a" providerId="LiveId" clId="{9E8A1750-680E-4AB3-A547-3F6239B01864}" dt="2023-08-28T19:17:45.618" v="1733" actId="700"/>
          <ac:spMkLst>
            <pc:docMk/>
            <pc:sldMk cId="94613564" sldId="263"/>
            <ac:spMk id="2" creationId="{63BA1EAE-1E24-9498-3EB9-0D19837699F7}"/>
          </ac:spMkLst>
        </pc:spChg>
        <pc:spChg chg="mod ord">
          <ac:chgData name="Matthew Gage" userId="6ae49e1b37186e8a" providerId="LiveId" clId="{9E8A1750-680E-4AB3-A547-3F6239B01864}" dt="2023-08-28T19:42:34.547" v="3435" actId="20577"/>
          <ac:spMkLst>
            <pc:docMk/>
            <pc:sldMk cId="94613564" sldId="263"/>
            <ac:spMk id="3" creationId="{A8474A24-D1FD-546C-AE32-43EA7B4925E0}"/>
          </ac:spMkLst>
        </pc:spChg>
        <pc:spChg chg="add del">
          <ac:chgData name="Matthew Gage" userId="6ae49e1b37186e8a" providerId="LiveId" clId="{9E8A1750-680E-4AB3-A547-3F6239B01864}" dt="2023-08-28T19:17:34.770" v="1730" actId="26606"/>
          <ac:spMkLst>
            <pc:docMk/>
            <pc:sldMk cId="94613564" sldId="263"/>
            <ac:spMk id="18" creationId="{9B796F99-70AC-4221-AB20-DFE9599613B9}"/>
          </ac:spMkLst>
        </pc:spChg>
        <pc:spChg chg="add del">
          <ac:chgData name="Matthew Gage" userId="6ae49e1b37186e8a" providerId="LiveId" clId="{9E8A1750-680E-4AB3-A547-3F6239B01864}" dt="2023-08-28T19:17:45.618" v="1733" actId="700"/>
          <ac:spMkLst>
            <pc:docMk/>
            <pc:sldMk cId="94613564" sldId="263"/>
            <ac:spMk id="38" creationId="{001B0E35-F788-4608-ABBE-0D971AA5028F}"/>
          </ac:spMkLst>
        </pc:spChg>
        <pc:spChg chg="add del">
          <ac:chgData name="Matthew Gage" userId="6ae49e1b37186e8a" providerId="LiveId" clId="{9E8A1750-680E-4AB3-A547-3F6239B01864}" dt="2023-08-28T19:17:45.618" v="1733" actId="700"/>
          <ac:spMkLst>
            <pc:docMk/>
            <pc:sldMk cId="94613564" sldId="263"/>
            <ac:spMk id="40" creationId="{4431B8EA-FCCA-47DD-A0C4-A653EC4AB846}"/>
          </ac:spMkLst>
        </pc:spChg>
        <pc:spChg chg="add del">
          <ac:chgData name="Matthew Gage" userId="6ae49e1b37186e8a" providerId="LiveId" clId="{9E8A1750-680E-4AB3-A547-3F6239B01864}" dt="2023-08-28T19:17:45.618" v="1733" actId="700"/>
          <ac:spMkLst>
            <pc:docMk/>
            <pc:sldMk cId="94613564" sldId="263"/>
            <ac:spMk id="42" creationId="{1C781EDE-83AA-44D6-8054-A4E2D6F28086}"/>
          </ac:spMkLst>
        </pc:spChg>
        <pc:grpChg chg="add del">
          <ac:chgData name="Matthew Gage" userId="6ae49e1b37186e8a" providerId="LiveId" clId="{9E8A1750-680E-4AB3-A547-3F6239B01864}" dt="2023-08-28T19:17:34.770" v="1730" actId="26606"/>
          <ac:grpSpMkLst>
            <pc:docMk/>
            <pc:sldMk cId="94613564" sldId="263"/>
            <ac:grpSpMk id="10" creationId="{1488DB6F-238F-4BEF-B28F-87D9F674A343}"/>
          </ac:grpSpMkLst>
        </pc:grpChg>
        <pc:grpChg chg="add del">
          <ac:chgData name="Matthew Gage" userId="6ae49e1b37186e8a" providerId="LiveId" clId="{9E8A1750-680E-4AB3-A547-3F6239B01864}" dt="2023-08-28T19:17:40.731" v="1732" actId="26606"/>
          <ac:grpSpMkLst>
            <pc:docMk/>
            <pc:sldMk cId="94613564" sldId="263"/>
            <ac:grpSpMk id="25" creationId="{247C940C-BCEA-4B94-ADAB-E5DF93AD2501}"/>
          </ac:grpSpMkLst>
        </pc:grpChg>
        <pc:picChg chg="add del mod ord">
          <ac:chgData name="Matthew Gage" userId="6ae49e1b37186e8a" providerId="LiveId" clId="{9E8A1750-680E-4AB3-A547-3F6239B01864}" dt="2023-08-28T19:17:35.971" v="1731" actId="478"/>
          <ac:picMkLst>
            <pc:docMk/>
            <pc:sldMk cId="94613564" sldId="263"/>
            <ac:picMk id="5" creationId="{E9DAF19F-1087-31AB-1444-84D952C596A6}"/>
          </ac:picMkLst>
        </pc:picChg>
        <pc:cxnChg chg="add del">
          <ac:chgData name="Matthew Gage" userId="6ae49e1b37186e8a" providerId="LiveId" clId="{9E8A1750-680E-4AB3-A547-3F6239B01864}" dt="2023-08-28T19:17:34.770" v="1730" actId="26606"/>
          <ac:cxnSpMkLst>
            <pc:docMk/>
            <pc:sldMk cId="94613564" sldId="263"/>
            <ac:cxnSpMk id="20" creationId="{3017F138-68A9-4F3F-B240-D26602C26CB7}"/>
          </ac:cxnSpMkLst>
        </pc:cxnChg>
        <pc:cxnChg chg="add del">
          <ac:chgData name="Matthew Gage" userId="6ae49e1b37186e8a" providerId="LiveId" clId="{9E8A1750-680E-4AB3-A547-3F6239B01864}" dt="2023-08-28T19:17:40.731" v="1732" actId="26606"/>
          <ac:cxnSpMkLst>
            <pc:docMk/>
            <pc:sldMk cId="94613564" sldId="263"/>
            <ac:cxnSpMk id="33" creationId="{E59A63C7-BCAC-464C-B7D5-9A713B4CAC34}"/>
          </ac:cxnSpMkLst>
        </pc:cxn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3096621107" sldId="263"/>
        </pc:sldMkLst>
      </pc:sldChg>
      <pc:sldChg chg="modSp add mod">
        <pc:chgData name="Matthew Gage" userId="6ae49e1b37186e8a" providerId="LiveId" clId="{9E8A1750-680E-4AB3-A547-3F6239B01864}" dt="2023-08-28T19:09:08.954" v="1339" actId="20577"/>
        <pc:sldMkLst>
          <pc:docMk/>
          <pc:sldMk cId="126895653" sldId="264"/>
        </pc:sldMkLst>
        <pc:spChg chg="mod">
          <ac:chgData name="Matthew Gage" userId="6ae49e1b37186e8a" providerId="LiveId" clId="{9E8A1750-680E-4AB3-A547-3F6239B01864}" dt="2023-08-28T19:05:22.198" v="954" actId="20577"/>
          <ac:spMkLst>
            <pc:docMk/>
            <pc:sldMk cId="126895653" sldId="264"/>
            <ac:spMk id="2" creationId="{63BA1EAE-1E24-9498-3EB9-0D19837699F7}"/>
          </ac:spMkLst>
        </pc:spChg>
        <pc:spChg chg="mod">
          <ac:chgData name="Matthew Gage" userId="6ae49e1b37186e8a" providerId="LiveId" clId="{9E8A1750-680E-4AB3-A547-3F6239B01864}" dt="2023-08-28T19:09:08.954" v="1339" actId="20577"/>
          <ac:spMkLst>
            <pc:docMk/>
            <pc:sldMk cId="126895653" sldId="264"/>
            <ac:spMk id="3" creationId="{A8474A24-D1FD-546C-AE32-43EA7B4925E0}"/>
          </ac:spMkLst>
        </pc:sp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1842522414" sldId="264"/>
        </pc:sldMkLst>
      </pc:sldChg>
      <pc:sldChg chg="modSp add mod">
        <pc:chgData name="Matthew Gage" userId="6ae49e1b37186e8a" providerId="LiveId" clId="{9E8A1750-680E-4AB3-A547-3F6239B01864}" dt="2023-08-28T19:04:38.638" v="937" actId="20577"/>
        <pc:sldMkLst>
          <pc:docMk/>
          <pc:sldMk cId="389860565" sldId="265"/>
        </pc:sldMkLst>
        <pc:spChg chg="mod">
          <ac:chgData name="Matthew Gage" userId="6ae49e1b37186e8a" providerId="LiveId" clId="{9E8A1750-680E-4AB3-A547-3F6239B01864}" dt="2023-08-28T19:04:30.276" v="913" actId="20577"/>
          <ac:spMkLst>
            <pc:docMk/>
            <pc:sldMk cId="389860565" sldId="265"/>
            <ac:spMk id="4" creationId="{57840B74-8EC6-2011-5243-35959FC24EFD}"/>
          </ac:spMkLst>
        </pc:spChg>
        <pc:spChg chg="mod">
          <ac:chgData name="Matthew Gage" userId="6ae49e1b37186e8a" providerId="LiveId" clId="{9E8A1750-680E-4AB3-A547-3F6239B01864}" dt="2023-08-28T19:04:38.638" v="937" actId="20577"/>
          <ac:spMkLst>
            <pc:docMk/>
            <pc:sldMk cId="389860565" sldId="265"/>
            <ac:spMk id="5" creationId="{4F7DBAEA-7C0C-2605-3897-3C34DA92C2A0}"/>
          </ac:spMkLst>
        </pc:sp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1600722864" sldId="265"/>
        </pc:sldMkLst>
      </pc:sldChg>
      <pc:sldChg chg="addSp delSp modSp new mod setBg">
        <pc:chgData name="Matthew Gage" userId="6ae49e1b37186e8a" providerId="LiveId" clId="{9E8A1750-680E-4AB3-A547-3F6239B01864}" dt="2023-08-28T19:27:37.826" v="2462" actId="20577"/>
        <pc:sldMkLst>
          <pc:docMk/>
          <pc:sldMk cId="838807298" sldId="266"/>
        </pc:sldMkLst>
        <pc:spChg chg="mod">
          <ac:chgData name="Matthew Gage" userId="6ae49e1b37186e8a" providerId="LiveId" clId="{9E8A1750-680E-4AB3-A547-3F6239B01864}" dt="2023-08-28T19:21:47.238" v="2077" actId="26606"/>
          <ac:spMkLst>
            <pc:docMk/>
            <pc:sldMk cId="838807298" sldId="266"/>
            <ac:spMk id="2" creationId="{D845F3D3-5C29-6EA2-1CEE-687460B4B96E}"/>
          </ac:spMkLst>
        </pc:spChg>
        <pc:spChg chg="mod ord">
          <ac:chgData name="Matthew Gage" userId="6ae49e1b37186e8a" providerId="LiveId" clId="{9E8A1750-680E-4AB3-A547-3F6239B01864}" dt="2023-08-28T19:27:37.826" v="2462" actId="20577"/>
          <ac:spMkLst>
            <pc:docMk/>
            <pc:sldMk cId="838807298" sldId="266"/>
            <ac:spMk id="3" creationId="{67133E13-2DE4-2E96-FD50-7F7211367447}"/>
          </ac:spMkLst>
        </pc:spChg>
        <pc:spChg chg="add mod">
          <ac:chgData name="Matthew Gage" userId="6ae49e1b37186e8a" providerId="LiveId" clId="{9E8A1750-680E-4AB3-A547-3F6239B01864}" dt="2023-08-28T19:23:59.793" v="2213" actId="1076"/>
          <ac:spMkLst>
            <pc:docMk/>
            <pc:sldMk cId="838807298" sldId="266"/>
            <ac:spMk id="8" creationId="{FCCF39F1-F20D-EFD4-56FB-0DA5A524CC73}"/>
          </ac:spMkLst>
        </pc:spChg>
        <pc:spChg chg="add del mod">
          <ac:chgData name="Matthew Gage" userId="6ae49e1b37186e8a" providerId="LiveId" clId="{9E8A1750-680E-4AB3-A547-3F6239B01864}" dt="2023-08-28T19:24:16.649" v="2217" actId="11529"/>
          <ac:spMkLst>
            <pc:docMk/>
            <pc:sldMk cId="838807298" sldId="266"/>
            <ac:spMk id="9" creationId="{813E329B-433B-4DB8-C288-92A11AB81106}"/>
          </ac:spMkLst>
        </pc:spChg>
        <pc:spChg chg="add mod">
          <ac:chgData name="Matthew Gage" userId="6ae49e1b37186e8a" providerId="LiveId" clId="{9E8A1750-680E-4AB3-A547-3F6239B01864}" dt="2023-08-28T19:24:21.571" v="2219" actId="1076"/>
          <ac:spMkLst>
            <pc:docMk/>
            <pc:sldMk cId="838807298" sldId="266"/>
            <ac:spMk id="17" creationId="{0EAA4F4D-CFEF-9092-771D-B407022FA08C}"/>
          </ac:spMkLst>
        </pc:spChg>
        <pc:spChg chg="add del">
          <ac:chgData name="Matthew Gage" userId="6ae49e1b37186e8a" providerId="LiveId" clId="{9E8A1750-680E-4AB3-A547-3F6239B01864}" dt="2023-08-28T19:23:33.420" v="2210" actId="26606"/>
          <ac:spMkLst>
            <pc:docMk/>
            <pc:sldMk cId="838807298" sldId="266"/>
            <ac:spMk id="18" creationId="{9B796F99-70AC-4221-AB20-DFE9599613B9}"/>
          </ac:spMkLst>
        </pc:spChg>
        <pc:spChg chg="add mod">
          <ac:chgData name="Matthew Gage" userId="6ae49e1b37186e8a" providerId="LiveId" clId="{9E8A1750-680E-4AB3-A547-3F6239B01864}" dt="2023-08-28T19:24:37.644" v="2221" actId="1076"/>
          <ac:spMkLst>
            <pc:docMk/>
            <pc:sldMk cId="838807298" sldId="266"/>
            <ac:spMk id="19" creationId="{6CB6B615-385B-9A86-E764-95E6D9AC3DE0}"/>
          </ac:spMkLst>
        </pc:spChg>
        <pc:spChg chg="add">
          <ac:chgData name="Matthew Gage" userId="6ae49e1b37186e8a" providerId="LiveId" clId="{9E8A1750-680E-4AB3-A547-3F6239B01864}" dt="2023-08-28T19:23:33.420" v="2210" actId="26606"/>
          <ac:spMkLst>
            <pc:docMk/>
            <pc:sldMk cId="838807298" sldId="266"/>
            <ac:spMk id="33" creationId="{9B796F99-70AC-4221-AB20-DFE9599613B9}"/>
          </ac:spMkLst>
        </pc:spChg>
        <pc:grpChg chg="add del">
          <ac:chgData name="Matthew Gage" userId="6ae49e1b37186e8a" providerId="LiveId" clId="{9E8A1750-680E-4AB3-A547-3F6239B01864}" dt="2023-08-28T19:23:33.420" v="2210" actId="26606"/>
          <ac:grpSpMkLst>
            <pc:docMk/>
            <pc:sldMk cId="838807298" sldId="266"/>
            <ac:grpSpMk id="10" creationId="{1488DB6F-238F-4BEF-B28F-87D9F674A343}"/>
          </ac:grpSpMkLst>
        </pc:grpChg>
        <pc:grpChg chg="add">
          <ac:chgData name="Matthew Gage" userId="6ae49e1b37186e8a" providerId="LiveId" clId="{9E8A1750-680E-4AB3-A547-3F6239B01864}" dt="2023-08-28T19:23:33.420" v="2210" actId="26606"/>
          <ac:grpSpMkLst>
            <pc:docMk/>
            <pc:sldMk cId="838807298" sldId="266"/>
            <ac:grpSpMk id="25" creationId="{1488DB6F-238F-4BEF-B28F-87D9F674A343}"/>
          </ac:grpSpMkLst>
        </pc:grpChg>
        <pc:picChg chg="add del mod">
          <ac:chgData name="Matthew Gage" userId="6ae49e1b37186e8a" providerId="LiveId" clId="{9E8A1750-680E-4AB3-A547-3F6239B01864}" dt="2023-08-28T19:23:29.511" v="2208" actId="478"/>
          <ac:picMkLst>
            <pc:docMk/>
            <pc:sldMk cId="838807298" sldId="266"/>
            <ac:picMk id="5" creationId="{E3158A5F-508D-D239-9F9B-F826CAB0ACC2}"/>
          </ac:picMkLst>
        </pc:picChg>
        <pc:picChg chg="add mod">
          <ac:chgData name="Matthew Gage" userId="6ae49e1b37186e8a" providerId="LiveId" clId="{9E8A1750-680E-4AB3-A547-3F6239B01864}" dt="2023-08-28T19:23:33.420" v="2210" actId="26606"/>
          <ac:picMkLst>
            <pc:docMk/>
            <pc:sldMk cId="838807298" sldId="266"/>
            <ac:picMk id="7" creationId="{615E7615-4117-13BC-0E26-8631D7EF575F}"/>
          </ac:picMkLst>
        </pc:picChg>
        <pc:cxnChg chg="add del">
          <ac:chgData name="Matthew Gage" userId="6ae49e1b37186e8a" providerId="LiveId" clId="{9E8A1750-680E-4AB3-A547-3F6239B01864}" dt="2023-08-28T19:23:33.420" v="2210" actId="26606"/>
          <ac:cxnSpMkLst>
            <pc:docMk/>
            <pc:sldMk cId="838807298" sldId="266"/>
            <ac:cxnSpMk id="20" creationId="{3017F138-68A9-4F3F-B240-D26602C26CB7}"/>
          </ac:cxnSpMkLst>
        </pc:cxnChg>
        <pc:cxnChg chg="add">
          <ac:chgData name="Matthew Gage" userId="6ae49e1b37186e8a" providerId="LiveId" clId="{9E8A1750-680E-4AB3-A547-3F6239B01864}" dt="2023-08-28T19:23:33.420" v="2210" actId="26606"/>
          <ac:cxnSpMkLst>
            <pc:docMk/>
            <pc:sldMk cId="838807298" sldId="266"/>
            <ac:cxnSpMk id="35" creationId="{3017F138-68A9-4F3F-B240-D26602C26CB7}"/>
          </ac:cxnSpMkLst>
        </pc:cxn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1011320059" sldId="266"/>
        </pc:sldMkLst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2492773248" sldId="267"/>
        </pc:sldMkLst>
      </pc:sldChg>
      <pc:sldChg chg="addSp delSp modSp new mod modClrScheme chgLayout">
        <pc:chgData name="Matthew Gage" userId="6ae49e1b37186e8a" providerId="LiveId" clId="{9E8A1750-680E-4AB3-A547-3F6239B01864}" dt="2023-08-28T19:32:10.059" v="2814"/>
        <pc:sldMkLst>
          <pc:docMk/>
          <pc:sldMk cId="3541848277" sldId="267"/>
        </pc:sldMkLst>
        <pc:spChg chg="del mod ord">
          <ac:chgData name="Matthew Gage" userId="6ae49e1b37186e8a" providerId="LiveId" clId="{9E8A1750-680E-4AB3-A547-3F6239B01864}" dt="2023-08-28T19:26:03.132" v="2369" actId="700"/>
          <ac:spMkLst>
            <pc:docMk/>
            <pc:sldMk cId="3541848277" sldId="267"/>
            <ac:spMk id="2" creationId="{2544142A-BA3F-2411-E4EE-0AB7227AE4CD}"/>
          </ac:spMkLst>
        </pc:spChg>
        <pc:spChg chg="del mod ord">
          <ac:chgData name="Matthew Gage" userId="6ae49e1b37186e8a" providerId="LiveId" clId="{9E8A1750-680E-4AB3-A547-3F6239B01864}" dt="2023-08-28T19:26:03.132" v="2369" actId="700"/>
          <ac:spMkLst>
            <pc:docMk/>
            <pc:sldMk cId="3541848277" sldId="267"/>
            <ac:spMk id="3" creationId="{6B841918-6C55-E176-0DBD-EDFE89170C61}"/>
          </ac:spMkLst>
        </pc:spChg>
        <pc:spChg chg="add mod ord">
          <ac:chgData name="Matthew Gage" userId="6ae49e1b37186e8a" providerId="LiveId" clId="{9E8A1750-680E-4AB3-A547-3F6239B01864}" dt="2023-08-28T19:28:01.281" v="2482" actId="20577"/>
          <ac:spMkLst>
            <pc:docMk/>
            <pc:sldMk cId="3541848277" sldId="267"/>
            <ac:spMk id="4" creationId="{5044527E-521C-9C15-7E2A-7342C2B2A518}"/>
          </ac:spMkLst>
        </pc:spChg>
        <pc:spChg chg="add mod ord">
          <ac:chgData name="Matthew Gage" userId="6ae49e1b37186e8a" providerId="LiveId" clId="{9E8A1750-680E-4AB3-A547-3F6239B01864}" dt="2023-08-28T19:30:28.526" v="2813" actId="20577"/>
          <ac:spMkLst>
            <pc:docMk/>
            <pc:sldMk cId="3541848277" sldId="267"/>
            <ac:spMk id="5" creationId="{02AD6F63-CA60-4B5A-479E-EFB77816F6EF}"/>
          </ac:spMkLst>
        </pc:spChg>
        <pc:spChg chg="add del mod ord">
          <ac:chgData name="Matthew Gage" userId="6ae49e1b37186e8a" providerId="LiveId" clId="{9E8A1750-680E-4AB3-A547-3F6239B01864}" dt="2023-08-28T19:32:10.059" v="2814"/>
          <ac:spMkLst>
            <pc:docMk/>
            <pc:sldMk cId="3541848277" sldId="267"/>
            <ac:spMk id="6" creationId="{1955873C-C64A-E1F3-E23E-D72725DCCB35}"/>
          </ac:spMkLst>
        </pc:spChg>
        <pc:picChg chg="add mod">
          <ac:chgData name="Matthew Gage" userId="6ae49e1b37186e8a" providerId="LiveId" clId="{9E8A1750-680E-4AB3-A547-3F6239B01864}" dt="2023-08-28T19:32:10.059" v="2814"/>
          <ac:picMkLst>
            <pc:docMk/>
            <pc:sldMk cId="3541848277" sldId="267"/>
            <ac:picMk id="8" creationId="{5ECC5F08-4819-BBC4-C3F3-750002C5908D}"/>
          </ac:picMkLst>
        </pc:picChg>
      </pc:sldChg>
      <pc:sldChg chg="addSp delSp modSp new mod">
        <pc:chgData name="Matthew Gage" userId="6ae49e1b37186e8a" providerId="LiveId" clId="{9E8A1750-680E-4AB3-A547-3F6239B01864}" dt="2023-08-28T19:35:45.944" v="3218" actId="20577"/>
        <pc:sldMkLst>
          <pc:docMk/>
          <pc:sldMk cId="2815732121" sldId="268"/>
        </pc:sldMkLst>
        <pc:spChg chg="mod">
          <ac:chgData name="Matthew Gage" userId="6ae49e1b37186e8a" providerId="LiveId" clId="{9E8A1750-680E-4AB3-A547-3F6239B01864}" dt="2023-08-28T19:33:28.555" v="2842" actId="20577"/>
          <ac:spMkLst>
            <pc:docMk/>
            <pc:sldMk cId="2815732121" sldId="268"/>
            <ac:spMk id="2" creationId="{D6B27BB7-7810-82DD-CE38-A6F994D290E2}"/>
          </ac:spMkLst>
        </pc:spChg>
        <pc:spChg chg="mod">
          <ac:chgData name="Matthew Gage" userId="6ae49e1b37186e8a" providerId="LiveId" clId="{9E8A1750-680E-4AB3-A547-3F6239B01864}" dt="2023-08-28T19:35:45.944" v="3218" actId="20577"/>
          <ac:spMkLst>
            <pc:docMk/>
            <pc:sldMk cId="2815732121" sldId="268"/>
            <ac:spMk id="3" creationId="{86C56C98-3A41-878B-3CA7-DEA245DF6161}"/>
          </ac:spMkLst>
        </pc:spChg>
        <pc:spChg chg="del">
          <ac:chgData name="Matthew Gage" userId="6ae49e1b37186e8a" providerId="LiveId" clId="{9E8A1750-680E-4AB3-A547-3F6239B01864}" dt="2023-08-28T19:33:22.003" v="2816"/>
          <ac:spMkLst>
            <pc:docMk/>
            <pc:sldMk cId="2815732121" sldId="268"/>
            <ac:spMk id="4" creationId="{57EF6F88-BC4B-D66B-330E-89B0138977B0}"/>
          </ac:spMkLst>
        </pc:spChg>
        <pc:picChg chg="add mod">
          <ac:chgData name="Matthew Gage" userId="6ae49e1b37186e8a" providerId="LiveId" clId="{9E8A1750-680E-4AB3-A547-3F6239B01864}" dt="2023-08-28T19:33:22.003" v="2816"/>
          <ac:picMkLst>
            <pc:docMk/>
            <pc:sldMk cId="2815732121" sldId="268"/>
            <ac:picMk id="5" creationId="{EE630FF4-AE1A-B6A0-D2B0-F63993DD0C1A}"/>
          </ac:picMkLst>
        </pc:pic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3399349295" sldId="268"/>
        </pc:sldMkLst>
      </pc:sldChg>
      <pc:sldChg chg="addSp delSp modSp new mod">
        <pc:chgData name="Matthew Gage" userId="6ae49e1b37186e8a" providerId="LiveId" clId="{9E8A1750-680E-4AB3-A547-3F6239B01864}" dt="2023-08-28T19:47:10.572" v="3765"/>
        <pc:sldMkLst>
          <pc:docMk/>
          <pc:sldMk cId="3642491675" sldId="269"/>
        </pc:sldMkLst>
        <pc:spChg chg="mod">
          <ac:chgData name="Matthew Gage" userId="6ae49e1b37186e8a" providerId="LiveId" clId="{9E8A1750-680E-4AB3-A547-3F6239B01864}" dt="2023-08-28T19:37:21.835" v="3241" actId="20577"/>
          <ac:spMkLst>
            <pc:docMk/>
            <pc:sldMk cId="3642491675" sldId="269"/>
            <ac:spMk id="2" creationId="{B1D110C1-92A8-4263-FE6A-0637321D880A}"/>
          </ac:spMkLst>
        </pc:spChg>
        <pc:spChg chg="mod">
          <ac:chgData name="Matthew Gage" userId="6ae49e1b37186e8a" providerId="LiveId" clId="{9E8A1750-680E-4AB3-A547-3F6239B01864}" dt="2023-08-28T19:43:03.159" v="3492" actId="20577"/>
          <ac:spMkLst>
            <pc:docMk/>
            <pc:sldMk cId="3642491675" sldId="269"/>
            <ac:spMk id="3" creationId="{86708256-E534-CF24-F3B9-84E1414F7ED9}"/>
          </ac:spMkLst>
        </pc:spChg>
        <pc:spChg chg="del">
          <ac:chgData name="Matthew Gage" userId="6ae49e1b37186e8a" providerId="LiveId" clId="{9E8A1750-680E-4AB3-A547-3F6239B01864}" dt="2023-08-28T19:37:23.754" v="3242"/>
          <ac:spMkLst>
            <pc:docMk/>
            <pc:sldMk cId="3642491675" sldId="269"/>
            <ac:spMk id="4" creationId="{902C7B19-DED7-4E82-8FB2-9C7229D4AA25}"/>
          </ac:spMkLst>
        </pc:spChg>
        <pc:spChg chg="add del mod">
          <ac:chgData name="Matthew Gage" userId="6ae49e1b37186e8a" providerId="LiveId" clId="{9E8A1750-680E-4AB3-A547-3F6239B01864}" dt="2023-08-28T19:47:10.572" v="3765"/>
          <ac:spMkLst>
            <pc:docMk/>
            <pc:sldMk cId="3642491675" sldId="269"/>
            <ac:spMk id="8" creationId="{2CAD13DE-6772-9936-A097-34269F06865B}"/>
          </ac:spMkLst>
        </pc:spChg>
        <pc:picChg chg="add del mod">
          <ac:chgData name="Matthew Gage" userId="6ae49e1b37186e8a" providerId="LiveId" clId="{9E8A1750-680E-4AB3-A547-3F6239B01864}" dt="2023-08-28T19:47:10.003" v="3764" actId="478"/>
          <ac:picMkLst>
            <pc:docMk/>
            <pc:sldMk cId="3642491675" sldId="269"/>
            <ac:picMk id="6" creationId="{348BBCB2-9E8A-3816-CF59-72E3713015A2}"/>
          </ac:picMkLst>
        </pc:picChg>
        <pc:picChg chg="add mod">
          <ac:chgData name="Matthew Gage" userId="6ae49e1b37186e8a" providerId="LiveId" clId="{9E8A1750-680E-4AB3-A547-3F6239B01864}" dt="2023-08-28T19:47:10.572" v="3765"/>
          <ac:picMkLst>
            <pc:docMk/>
            <pc:sldMk cId="3642491675" sldId="269"/>
            <ac:picMk id="10" creationId="{1AA1C224-D0BE-B8B0-79DD-71D4BABF11A8}"/>
          </ac:picMkLst>
        </pc:picChg>
      </pc:sldChg>
      <pc:sldChg chg="modSp add mod">
        <pc:chgData name="Matthew Gage" userId="6ae49e1b37186e8a" providerId="LiveId" clId="{9E8A1750-680E-4AB3-A547-3F6239B01864}" dt="2023-08-28T19:42:24.452" v="3433" actId="20577"/>
        <pc:sldMkLst>
          <pc:docMk/>
          <pc:sldMk cId="1536069408" sldId="270"/>
        </pc:sldMkLst>
        <pc:spChg chg="mod">
          <ac:chgData name="Matthew Gage" userId="6ae49e1b37186e8a" providerId="LiveId" clId="{9E8A1750-680E-4AB3-A547-3F6239B01864}" dt="2023-08-28T19:42:16.229" v="3421" actId="20577"/>
          <ac:spMkLst>
            <pc:docMk/>
            <pc:sldMk cId="1536069408" sldId="270"/>
            <ac:spMk id="4" creationId="{57840B74-8EC6-2011-5243-35959FC24EFD}"/>
          </ac:spMkLst>
        </pc:spChg>
        <pc:spChg chg="mod">
          <ac:chgData name="Matthew Gage" userId="6ae49e1b37186e8a" providerId="LiveId" clId="{9E8A1750-680E-4AB3-A547-3F6239B01864}" dt="2023-08-28T19:42:24.452" v="3433" actId="20577"/>
          <ac:spMkLst>
            <pc:docMk/>
            <pc:sldMk cId="1536069408" sldId="270"/>
            <ac:spMk id="5" creationId="{4F7DBAEA-7C0C-2605-3897-3C34DA92C2A0}"/>
          </ac:spMkLst>
        </pc:sp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3729453894" sldId="270"/>
        </pc:sldMkLst>
      </pc:sldChg>
      <pc:sldChg chg="addSp delSp modSp new mod modClrScheme chgLayout">
        <pc:chgData name="Matthew Gage" userId="6ae49e1b37186e8a" providerId="LiveId" clId="{9E8A1750-680E-4AB3-A547-3F6239B01864}" dt="2023-08-28T19:48:12.688" v="3772" actId="20577"/>
        <pc:sldMkLst>
          <pc:docMk/>
          <pc:sldMk cId="994344547" sldId="271"/>
        </pc:sldMkLst>
        <pc:spChg chg="del mod ord">
          <ac:chgData name="Matthew Gage" userId="6ae49e1b37186e8a" providerId="LiveId" clId="{9E8A1750-680E-4AB3-A547-3F6239B01864}" dt="2023-08-28T19:43:13.559" v="3494" actId="700"/>
          <ac:spMkLst>
            <pc:docMk/>
            <pc:sldMk cId="994344547" sldId="271"/>
            <ac:spMk id="2" creationId="{88C560CC-F1CE-9A72-6123-594E404939A8}"/>
          </ac:spMkLst>
        </pc:spChg>
        <pc:spChg chg="del mod ord">
          <ac:chgData name="Matthew Gage" userId="6ae49e1b37186e8a" providerId="LiveId" clId="{9E8A1750-680E-4AB3-A547-3F6239B01864}" dt="2023-08-28T19:43:13.559" v="3494" actId="700"/>
          <ac:spMkLst>
            <pc:docMk/>
            <pc:sldMk cId="994344547" sldId="271"/>
            <ac:spMk id="3" creationId="{28DF8C2B-3D63-322E-441F-2D65DD06BB19}"/>
          </ac:spMkLst>
        </pc:spChg>
        <pc:spChg chg="add mod ord">
          <ac:chgData name="Matthew Gage" userId="6ae49e1b37186e8a" providerId="LiveId" clId="{9E8A1750-680E-4AB3-A547-3F6239B01864}" dt="2023-08-28T19:43:20.265" v="3513" actId="313"/>
          <ac:spMkLst>
            <pc:docMk/>
            <pc:sldMk cId="994344547" sldId="271"/>
            <ac:spMk id="4" creationId="{2457DEA9-B4EA-0EE0-1E77-59EAA4A295C7}"/>
          </ac:spMkLst>
        </pc:spChg>
        <pc:spChg chg="add mod ord">
          <ac:chgData name="Matthew Gage" userId="6ae49e1b37186e8a" providerId="LiveId" clId="{9E8A1750-680E-4AB3-A547-3F6239B01864}" dt="2023-08-28T19:48:12.688" v="3772" actId="20577"/>
          <ac:spMkLst>
            <pc:docMk/>
            <pc:sldMk cId="994344547" sldId="271"/>
            <ac:spMk id="5" creationId="{97CEE643-DE2D-9C36-AC66-3B7AA0EAEDDC}"/>
          </ac:spMkLst>
        </pc:spChg>
        <pc:spChg chg="add del mod ord">
          <ac:chgData name="Matthew Gage" userId="6ae49e1b37186e8a" providerId="LiveId" clId="{9E8A1750-680E-4AB3-A547-3F6239B01864}" dt="2023-08-28T19:48:06.554" v="3766"/>
          <ac:spMkLst>
            <pc:docMk/>
            <pc:sldMk cId="994344547" sldId="271"/>
            <ac:spMk id="6" creationId="{30ABBA99-6B34-A5CB-2236-C667F16D7DCE}"/>
          </ac:spMkLst>
        </pc:spChg>
        <pc:picChg chg="add mod">
          <ac:chgData name="Matthew Gage" userId="6ae49e1b37186e8a" providerId="LiveId" clId="{9E8A1750-680E-4AB3-A547-3F6239B01864}" dt="2023-08-28T19:48:06.554" v="3766"/>
          <ac:picMkLst>
            <pc:docMk/>
            <pc:sldMk cId="994344547" sldId="271"/>
            <ac:picMk id="8" creationId="{8CB06B62-CC16-968F-6748-09E45B1D4782}"/>
          </ac:picMkLst>
        </pc:pic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3092806635" sldId="271"/>
        </pc:sldMkLst>
      </pc:sldChg>
      <pc:sldChg chg="addSp delSp modSp new mod">
        <pc:chgData name="Matthew Gage" userId="6ae49e1b37186e8a" providerId="LiveId" clId="{9E8A1750-680E-4AB3-A547-3F6239B01864}" dt="2023-08-28T19:50:23.510" v="3830" actId="20577"/>
        <pc:sldMkLst>
          <pc:docMk/>
          <pc:sldMk cId="925523862" sldId="272"/>
        </pc:sldMkLst>
        <pc:spChg chg="mod">
          <ac:chgData name="Matthew Gage" userId="6ae49e1b37186e8a" providerId="LiveId" clId="{9E8A1750-680E-4AB3-A547-3F6239B01864}" dt="2023-08-28T19:50:23.510" v="3830" actId="20577"/>
          <ac:spMkLst>
            <pc:docMk/>
            <pc:sldMk cId="925523862" sldId="272"/>
            <ac:spMk id="2" creationId="{CBED36EA-9336-23D8-94BF-9459CB2776D6}"/>
          </ac:spMkLst>
        </pc:spChg>
        <pc:spChg chg="del">
          <ac:chgData name="Matthew Gage" userId="6ae49e1b37186e8a" providerId="LiveId" clId="{9E8A1750-680E-4AB3-A547-3F6239B01864}" dt="2023-08-28T19:50:06.276" v="3775"/>
          <ac:spMkLst>
            <pc:docMk/>
            <pc:sldMk cId="925523862" sldId="272"/>
            <ac:spMk id="3" creationId="{E355E13F-EBFA-13FF-9603-B5B02181F4D0}"/>
          </ac:spMkLst>
        </pc:spChg>
        <pc:spChg chg="del">
          <ac:chgData name="Matthew Gage" userId="6ae49e1b37186e8a" providerId="LiveId" clId="{9E8A1750-680E-4AB3-A547-3F6239B01864}" dt="2023-08-28T19:49:49.875" v="3774"/>
          <ac:spMkLst>
            <pc:docMk/>
            <pc:sldMk cId="925523862" sldId="272"/>
            <ac:spMk id="4" creationId="{31A0616E-5A6D-3E2A-F08E-DD3BC43175EC}"/>
          </ac:spMkLst>
        </pc:spChg>
        <pc:picChg chg="add mod">
          <ac:chgData name="Matthew Gage" userId="6ae49e1b37186e8a" providerId="LiveId" clId="{9E8A1750-680E-4AB3-A547-3F6239B01864}" dt="2023-08-28T19:49:49.875" v="3774"/>
          <ac:picMkLst>
            <pc:docMk/>
            <pc:sldMk cId="925523862" sldId="272"/>
            <ac:picMk id="6" creationId="{398DE9FF-86F8-689C-E2F7-8E5A5E0E5FD6}"/>
          </ac:picMkLst>
        </pc:picChg>
        <pc:picChg chg="add mod">
          <ac:chgData name="Matthew Gage" userId="6ae49e1b37186e8a" providerId="LiveId" clId="{9E8A1750-680E-4AB3-A547-3F6239B01864}" dt="2023-08-28T19:50:06.276" v="3775"/>
          <ac:picMkLst>
            <pc:docMk/>
            <pc:sldMk cId="925523862" sldId="272"/>
            <ac:picMk id="8" creationId="{3A8F3821-9D8E-4674-C0BC-79FB06962848}"/>
          </ac:picMkLst>
        </pc:pic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2853640463" sldId="272"/>
        </pc:sldMkLst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816020241" sldId="273"/>
        </pc:sldMkLst>
      </pc:sldChg>
      <pc:sldChg chg="addSp delSp modSp new mod">
        <pc:chgData name="Matthew Gage" userId="6ae49e1b37186e8a" providerId="LiveId" clId="{9E8A1750-680E-4AB3-A547-3F6239B01864}" dt="2023-08-28T19:56:40.647" v="4433" actId="5793"/>
        <pc:sldMkLst>
          <pc:docMk/>
          <pc:sldMk cId="1254657340" sldId="273"/>
        </pc:sldMkLst>
        <pc:spChg chg="mod">
          <ac:chgData name="Matthew Gage" userId="6ae49e1b37186e8a" providerId="LiveId" clId="{9E8A1750-680E-4AB3-A547-3F6239B01864}" dt="2023-08-28T19:54:42.449" v="4380" actId="20577"/>
          <ac:spMkLst>
            <pc:docMk/>
            <pc:sldMk cId="1254657340" sldId="273"/>
            <ac:spMk id="2" creationId="{B3BCDAFB-0947-FD8A-2A9C-BCA76B8A76F3}"/>
          </ac:spMkLst>
        </pc:spChg>
        <pc:spChg chg="mod">
          <ac:chgData name="Matthew Gage" userId="6ae49e1b37186e8a" providerId="LiveId" clId="{9E8A1750-680E-4AB3-A547-3F6239B01864}" dt="2023-08-28T19:56:40.647" v="4433" actId="5793"/>
          <ac:spMkLst>
            <pc:docMk/>
            <pc:sldMk cId="1254657340" sldId="273"/>
            <ac:spMk id="3" creationId="{F5123CC4-F315-DCCA-32F0-45CA54D84046}"/>
          </ac:spMkLst>
        </pc:spChg>
        <pc:spChg chg="del mod">
          <ac:chgData name="Matthew Gage" userId="6ae49e1b37186e8a" providerId="LiveId" clId="{9E8A1750-680E-4AB3-A547-3F6239B01864}" dt="2023-08-28T19:54:58.186" v="4381"/>
          <ac:spMkLst>
            <pc:docMk/>
            <pc:sldMk cId="1254657340" sldId="273"/>
            <ac:spMk id="4" creationId="{5AA7DA00-0006-687F-A9BA-A0DC0193ACF1}"/>
          </ac:spMkLst>
        </pc:spChg>
        <pc:picChg chg="add mod">
          <ac:chgData name="Matthew Gage" userId="6ae49e1b37186e8a" providerId="LiveId" clId="{9E8A1750-680E-4AB3-A547-3F6239B01864}" dt="2023-08-28T19:54:58.186" v="4381"/>
          <ac:picMkLst>
            <pc:docMk/>
            <pc:sldMk cId="1254657340" sldId="273"/>
            <ac:picMk id="6" creationId="{495A5D9B-7E48-D296-C404-4C9BEE408D8F}"/>
          </ac:picMkLst>
        </pc:picChg>
      </pc:sldChg>
      <pc:sldChg chg="addSp delSp modSp new mod">
        <pc:chgData name="Matthew Gage" userId="6ae49e1b37186e8a" providerId="LiveId" clId="{9E8A1750-680E-4AB3-A547-3F6239B01864}" dt="2023-08-28T19:57:37.408" v="4509" actId="20577"/>
        <pc:sldMkLst>
          <pc:docMk/>
          <pc:sldMk cId="2830698407" sldId="274"/>
        </pc:sldMkLst>
        <pc:spChg chg="mod">
          <ac:chgData name="Matthew Gage" userId="6ae49e1b37186e8a" providerId="LiveId" clId="{9E8A1750-680E-4AB3-A547-3F6239B01864}" dt="2023-08-28T19:56:26.933" v="4410" actId="20577"/>
          <ac:spMkLst>
            <pc:docMk/>
            <pc:sldMk cId="2830698407" sldId="274"/>
            <ac:spMk id="2" creationId="{8DF352EF-3B71-C45D-3369-CD60C23228A2}"/>
          </ac:spMkLst>
        </pc:spChg>
        <pc:spChg chg="mod">
          <ac:chgData name="Matthew Gage" userId="6ae49e1b37186e8a" providerId="LiveId" clId="{9E8A1750-680E-4AB3-A547-3F6239B01864}" dt="2023-08-28T19:57:37.408" v="4509" actId="20577"/>
          <ac:spMkLst>
            <pc:docMk/>
            <pc:sldMk cId="2830698407" sldId="274"/>
            <ac:spMk id="3" creationId="{5431DDA1-8413-8849-E056-F15DF53BC881}"/>
          </ac:spMkLst>
        </pc:spChg>
        <pc:spChg chg="del">
          <ac:chgData name="Matthew Gage" userId="6ae49e1b37186e8a" providerId="LiveId" clId="{9E8A1750-680E-4AB3-A547-3F6239B01864}" dt="2023-08-28T19:56:02.955" v="4383"/>
          <ac:spMkLst>
            <pc:docMk/>
            <pc:sldMk cId="2830698407" sldId="274"/>
            <ac:spMk id="4" creationId="{1473D2F8-BA82-A8FE-00D0-93416C8AC4C9}"/>
          </ac:spMkLst>
        </pc:spChg>
        <pc:picChg chg="add mod modCrop">
          <ac:chgData name="Matthew Gage" userId="6ae49e1b37186e8a" providerId="LiveId" clId="{9E8A1750-680E-4AB3-A547-3F6239B01864}" dt="2023-08-28T19:56:18.860" v="4389" actId="1076"/>
          <ac:picMkLst>
            <pc:docMk/>
            <pc:sldMk cId="2830698407" sldId="274"/>
            <ac:picMk id="6" creationId="{4CEF72A2-588F-25FE-7EB5-6B9B67845C27}"/>
          </ac:picMkLst>
        </pc:pic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3821557682" sldId="274"/>
        </pc:sldMkLst>
      </pc:sldChg>
      <pc:sldChg chg="addSp delSp modSp new mod setBg">
        <pc:chgData name="Matthew Gage" userId="6ae49e1b37186e8a" providerId="LiveId" clId="{9E8A1750-680E-4AB3-A547-3F6239B01864}" dt="2023-08-28T20:18:39.156" v="5954" actId="26606"/>
        <pc:sldMkLst>
          <pc:docMk/>
          <pc:sldMk cId="352417637" sldId="275"/>
        </pc:sldMkLst>
        <pc:spChg chg="mod">
          <ac:chgData name="Matthew Gage" userId="6ae49e1b37186e8a" providerId="LiveId" clId="{9E8A1750-680E-4AB3-A547-3F6239B01864}" dt="2023-08-28T20:18:39.156" v="5954" actId="26606"/>
          <ac:spMkLst>
            <pc:docMk/>
            <pc:sldMk cId="352417637" sldId="275"/>
            <ac:spMk id="2" creationId="{3DEF4AFD-0608-2F3F-07B0-AD0DD5AAA2BD}"/>
          </ac:spMkLst>
        </pc:spChg>
        <pc:spChg chg="mod ord">
          <ac:chgData name="Matthew Gage" userId="6ae49e1b37186e8a" providerId="LiveId" clId="{9E8A1750-680E-4AB3-A547-3F6239B01864}" dt="2023-08-28T20:18:39.156" v="5954" actId="26606"/>
          <ac:spMkLst>
            <pc:docMk/>
            <pc:sldMk cId="352417637" sldId="275"/>
            <ac:spMk id="3" creationId="{0B5DB2A1-428E-7B7C-9133-1706CFA0DB06}"/>
          </ac:spMkLst>
        </pc:spChg>
        <pc:spChg chg="del">
          <ac:chgData name="Matthew Gage" userId="6ae49e1b37186e8a" providerId="LiveId" clId="{9E8A1750-680E-4AB3-A547-3F6239B01864}" dt="2023-08-28T20:00:33.088" v="4755"/>
          <ac:spMkLst>
            <pc:docMk/>
            <pc:sldMk cId="352417637" sldId="275"/>
            <ac:spMk id="4" creationId="{73B06A04-F8D6-ACB3-9775-07B8F5AADC7E}"/>
          </ac:spMkLst>
        </pc:spChg>
        <pc:spChg chg="add del mod">
          <ac:chgData name="Matthew Gage" userId="6ae49e1b37186e8a" providerId="LiveId" clId="{9E8A1750-680E-4AB3-A547-3F6239B01864}" dt="2023-08-28T20:18:33.892" v="5953"/>
          <ac:spMkLst>
            <pc:docMk/>
            <pc:sldMk cId="352417637" sldId="275"/>
            <ac:spMk id="10" creationId="{613E60D2-5DA0-93CB-20B5-8DD5DDBA90D0}"/>
          </ac:spMkLst>
        </pc:spChg>
        <pc:spChg chg="add">
          <ac:chgData name="Matthew Gage" userId="6ae49e1b37186e8a" providerId="LiveId" clId="{9E8A1750-680E-4AB3-A547-3F6239B01864}" dt="2023-08-28T20:18:39.156" v="5954" actId="26606"/>
          <ac:spMkLst>
            <pc:docMk/>
            <pc:sldMk cId="352417637" sldId="275"/>
            <ac:spMk id="33" creationId="{BC940E9A-BC73-4828-82AC-C6F5C978497D}"/>
          </ac:spMkLst>
        </pc:spChg>
        <pc:grpChg chg="add">
          <ac:chgData name="Matthew Gage" userId="6ae49e1b37186e8a" providerId="LiveId" clId="{9E8A1750-680E-4AB3-A547-3F6239B01864}" dt="2023-08-28T20:18:39.156" v="5954" actId="26606"/>
          <ac:grpSpMkLst>
            <pc:docMk/>
            <pc:sldMk cId="352417637" sldId="275"/>
            <ac:grpSpMk id="17" creationId="{A35723D1-BE23-4F7B-872D-35CA6D17FB79}"/>
          </ac:grpSpMkLst>
        </pc:grpChg>
        <pc:grpChg chg="add">
          <ac:chgData name="Matthew Gage" userId="6ae49e1b37186e8a" providerId="LiveId" clId="{9E8A1750-680E-4AB3-A547-3F6239B01864}" dt="2023-08-28T20:18:39.156" v="5954" actId="26606"/>
          <ac:grpSpMkLst>
            <pc:docMk/>
            <pc:sldMk cId="352417637" sldId="275"/>
            <ac:grpSpMk id="25" creationId="{8166578C-4316-4C10-89C0-CBAD8BCB6B7E}"/>
          </ac:grpSpMkLst>
        </pc:grpChg>
        <pc:picChg chg="add del mod">
          <ac:chgData name="Matthew Gage" userId="6ae49e1b37186e8a" providerId="LiveId" clId="{9E8A1750-680E-4AB3-A547-3F6239B01864}" dt="2023-08-28T20:02:13.048" v="4838" actId="21"/>
          <ac:picMkLst>
            <pc:docMk/>
            <pc:sldMk cId="352417637" sldId="275"/>
            <ac:picMk id="6" creationId="{E273677C-7660-48CE-092C-335F654F7AE4}"/>
          </ac:picMkLst>
        </pc:picChg>
        <pc:picChg chg="add del mod">
          <ac:chgData name="Matthew Gage" userId="6ae49e1b37186e8a" providerId="LiveId" clId="{9E8A1750-680E-4AB3-A547-3F6239B01864}" dt="2023-08-28T20:02:13.048" v="4838" actId="21"/>
          <ac:picMkLst>
            <pc:docMk/>
            <pc:sldMk cId="352417637" sldId="275"/>
            <ac:picMk id="8" creationId="{B372E2F6-86D0-1476-F8B1-556FEE3E817A}"/>
          </ac:picMkLst>
        </pc:picChg>
        <pc:picChg chg="add mod">
          <ac:chgData name="Matthew Gage" userId="6ae49e1b37186e8a" providerId="LiveId" clId="{9E8A1750-680E-4AB3-A547-3F6239B01864}" dt="2023-08-28T20:18:39.156" v="5954" actId="26606"/>
          <ac:picMkLst>
            <pc:docMk/>
            <pc:sldMk cId="352417637" sldId="275"/>
            <ac:picMk id="12" creationId="{4BB44AAD-4011-3DDA-3195-AEC9583BBE9D}"/>
          </ac:picMkLst>
        </pc:picChg>
        <pc:cxnChg chg="add">
          <ac:chgData name="Matthew Gage" userId="6ae49e1b37186e8a" providerId="LiveId" clId="{9E8A1750-680E-4AB3-A547-3F6239B01864}" dt="2023-08-28T20:18:39.156" v="5954" actId="26606"/>
          <ac:cxnSpMkLst>
            <pc:docMk/>
            <pc:sldMk cId="352417637" sldId="275"/>
            <ac:cxnSpMk id="23" creationId="{CF2CD8F0-C030-420D-9AA6-5D9243779F82}"/>
          </ac:cxnSpMkLst>
        </pc:cxnChg>
        <pc:cxnChg chg="add">
          <ac:chgData name="Matthew Gage" userId="6ae49e1b37186e8a" providerId="LiveId" clId="{9E8A1750-680E-4AB3-A547-3F6239B01864}" dt="2023-08-28T20:18:39.156" v="5954" actId="26606"/>
          <ac:cxnSpMkLst>
            <pc:docMk/>
            <pc:sldMk cId="352417637" sldId="275"/>
            <ac:cxnSpMk id="35" creationId="{62EBB388-E9A7-4AEA-BCD7-0922DECAF12E}"/>
          </ac:cxnSpMkLst>
        </pc:cxn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2044700590" sldId="275"/>
        </pc:sldMkLst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522866283" sldId="276"/>
        </pc:sldMkLst>
      </pc:sldChg>
      <pc:sldChg chg="addSp delSp modSp new mod">
        <pc:chgData name="Matthew Gage" userId="6ae49e1b37186e8a" providerId="LiveId" clId="{9E8A1750-680E-4AB3-A547-3F6239B01864}" dt="2023-08-28T20:07:04.963" v="5085" actId="20577"/>
        <pc:sldMkLst>
          <pc:docMk/>
          <pc:sldMk cId="2570002446" sldId="276"/>
        </pc:sldMkLst>
        <pc:spChg chg="mod">
          <ac:chgData name="Matthew Gage" userId="6ae49e1b37186e8a" providerId="LiveId" clId="{9E8A1750-680E-4AB3-A547-3F6239B01864}" dt="2023-08-28T20:02:20.952" v="4841" actId="14100"/>
          <ac:spMkLst>
            <pc:docMk/>
            <pc:sldMk cId="2570002446" sldId="276"/>
            <ac:spMk id="2" creationId="{E86A62EB-F0AA-26C1-05CC-FD5E7D943587}"/>
          </ac:spMkLst>
        </pc:spChg>
        <pc:spChg chg="add del mod">
          <ac:chgData name="Matthew Gage" userId="6ae49e1b37186e8a" providerId="LiveId" clId="{9E8A1750-680E-4AB3-A547-3F6239B01864}" dt="2023-08-28T20:07:04.963" v="5085" actId="20577"/>
          <ac:spMkLst>
            <pc:docMk/>
            <pc:sldMk cId="2570002446" sldId="276"/>
            <ac:spMk id="3" creationId="{8424A06F-2FE7-CF83-A2C8-5A47208BEE7A}"/>
          </ac:spMkLst>
        </pc:spChg>
        <pc:spChg chg="del">
          <ac:chgData name="Matthew Gage" userId="6ae49e1b37186e8a" providerId="LiveId" clId="{9E8A1750-680E-4AB3-A547-3F6239B01864}" dt="2023-08-28T20:02:18.662" v="4840" actId="478"/>
          <ac:spMkLst>
            <pc:docMk/>
            <pc:sldMk cId="2570002446" sldId="276"/>
            <ac:spMk id="4" creationId="{60211512-A51F-49AB-2428-3E76612D71F3}"/>
          </ac:spMkLst>
        </pc:spChg>
        <pc:picChg chg="add del mod">
          <ac:chgData name="Matthew Gage" userId="6ae49e1b37186e8a" providerId="LiveId" clId="{9E8A1750-680E-4AB3-A547-3F6239B01864}" dt="2023-08-28T20:02:02.971" v="4830"/>
          <ac:picMkLst>
            <pc:docMk/>
            <pc:sldMk cId="2570002446" sldId="276"/>
            <ac:picMk id="6" creationId="{820D3721-85BB-6EF2-3852-02C04748A6DF}"/>
          </ac:picMkLst>
        </pc:picChg>
        <pc:picChg chg="add mod">
          <ac:chgData name="Matthew Gage" userId="6ae49e1b37186e8a" providerId="LiveId" clId="{9E8A1750-680E-4AB3-A547-3F6239B01864}" dt="2023-08-28T20:02:15.123" v="4839"/>
          <ac:picMkLst>
            <pc:docMk/>
            <pc:sldMk cId="2570002446" sldId="276"/>
            <ac:picMk id="7" creationId="{41071524-3C69-2B41-14AE-E3F0A49C2478}"/>
          </ac:picMkLst>
        </pc:picChg>
        <pc:picChg chg="add mod">
          <ac:chgData name="Matthew Gage" userId="6ae49e1b37186e8a" providerId="LiveId" clId="{9E8A1750-680E-4AB3-A547-3F6239B01864}" dt="2023-08-28T20:02:15.123" v="4839"/>
          <ac:picMkLst>
            <pc:docMk/>
            <pc:sldMk cId="2570002446" sldId="276"/>
            <ac:picMk id="8" creationId="{18060722-2B06-E65A-0B58-9EFE0E25157F}"/>
          </ac:picMkLst>
        </pc:picChg>
      </pc:sldChg>
      <pc:sldChg chg="addSp delSp modSp new mod">
        <pc:chgData name="Matthew Gage" userId="6ae49e1b37186e8a" providerId="LiveId" clId="{9E8A1750-680E-4AB3-A547-3F6239B01864}" dt="2023-08-28T20:14:38.581" v="5946" actId="1076"/>
        <pc:sldMkLst>
          <pc:docMk/>
          <pc:sldMk cId="1547896166" sldId="277"/>
        </pc:sldMkLst>
        <pc:spChg chg="mod">
          <ac:chgData name="Matthew Gage" userId="6ae49e1b37186e8a" providerId="LiveId" clId="{9E8A1750-680E-4AB3-A547-3F6239B01864}" dt="2023-08-28T20:08:43.923" v="5131" actId="20577"/>
          <ac:spMkLst>
            <pc:docMk/>
            <pc:sldMk cId="1547896166" sldId="277"/>
            <ac:spMk id="2" creationId="{3BFBB658-BCDE-F335-16D7-3528E16FBCAA}"/>
          </ac:spMkLst>
        </pc:spChg>
        <pc:spChg chg="mod">
          <ac:chgData name="Matthew Gage" userId="6ae49e1b37186e8a" providerId="LiveId" clId="{9E8A1750-680E-4AB3-A547-3F6239B01864}" dt="2023-08-28T20:14:18.614" v="5942" actId="20577"/>
          <ac:spMkLst>
            <pc:docMk/>
            <pc:sldMk cId="1547896166" sldId="277"/>
            <ac:spMk id="3" creationId="{18903460-5AB5-8791-3B5A-277CC6442541}"/>
          </ac:spMkLst>
        </pc:spChg>
        <pc:spChg chg="del mod">
          <ac:chgData name="Matthew Gage" userId="6ae49e1b37186e8a" providerId="LiveId" clId="{9E8A1750-680E-4AB3-A547-3F6239B01864}" dt="2023-08-28T20:10:45.811" v="5446" actId="478"/>
          <ac:spMkLst>
            <pc:docMk/>
            <pc:sldMk cId="1547896166" sldId="277"/>
            <ac:spMk id="4" creationId="{08C1E0DA-4921-2367-5D1A-8C32CFEB6C3C}"/>
          </ac:spMkLst>
        </pc:spChg>
        <pc:spChg chg="add del mod">
          <ac:chgData name="Matthew Gage" userId="6ae49e1b37186e8a" providerId="LiveId" clId="{9E8A1750-680E-4AB3-A547-3F6239B01864}" dt="2023-08-28T20:14:32.667" v="5943"/>
          <ac:spMkLst>
            <pc:docMk/>
            <pc:sldMk cId="1547896166" sldId="277"/>
            <ac:spMk id="6" creationId="{A51A0435-E663-8B37-36F9-6CE57C4CD261}"/>
          </ac:spMkLst>
        </pc:spChg>
        <pc:picChg chg="add mod">
          <ac:chgData name="Matthew Gage" userId="6ae49e1b37186e8a" providerId="LiveId" clId="{9E8A1750-680E-4AB3-A547-3F6239B01864}" dt="2023-08-28T20:14:38.581" v="5946" actId="1076"/>
          <ac:picMkLst>
            <pc:docMk/>
            <pc:sldMk cId="1547896166" sldId="277"/>
            <ac:picMk id="8" creationId="{3FA56D2E-1AE2-9852-24C3-4FF662B50920}"/>
          </ac:picMkLst>
        </pc:pic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2656663626" sldId="277"/>
        </pc:sldMkLst>
      </pc:sldChg>
      <pc:sldChg chg="addSp delSp modSp new mod setBg">
        <pc:chgData name="Matthew Gage" userId="6ae49e1b37186e8a" providerId="LiveId" clId="{9E8A1750-680E-4AB3-A547-3F6239B01864}" dt="2023-08-28T20:17:01.516" v="5952" actId="18131"/>
        <pc:sldMkLst>
          <pc:docMk/>
          <pc:sldMk cId="395482448" sldId="278"/>
        </pc:sldMkLst>
        <pc:spChg chg="mod">
          <ac:chgData name="Matthew Gage" userId="6ae49e1b37186e8a" providerId="LiveId" clId="{9E8A1750-680E-4AB3-A547-3F6239B01864}" dt="2023-08-28T20:16:51.494" v="5951" actId="26606"/>
          <ac:spMkLst>
            <pc:docMk/>
            <pc:sldMk cId="395482448" sldId="278"/>
            <ac:spMk id="2" creationId="{4A573492-4A80-908E-32E0-A955C4E4696D}"/>
          </ac:spMkLst>
        </pc:spChg>
        <pc:spChg chg="mod ord">
          <ac:chgData name="Matthew Gage" userId="6ae49e1b37186e8a" providerId="LiveId" clId="{9E8A1750-680E-4AB3-A547-3F6239B01864}" dt="2023-08-28T20:16:51.494" v="5951" actId="26606"/>
          <ac:spMkLst>
            <pc:docMk/>
            <pc:sldMk cId="395482448" sldId="278"/>
            <ac:spMk id="3" creationId="{A3629DA9-AA42-5260-730E-466C0AC01A72}"/>
          </ac:spMkLst>
        </pc:spChg>
        <pc:spChg chg="del mod">
          <ac:chgData name="Matthew Gage" userId="6ae49e1b37186e8a" providerId="LiveId" clId="{9E8A1750-680E-4AB3-A547-3F6239B01864}" dt="2023-08-28T20:16:35.981" v="5947"/>
          <ac:spMkLst>
            <pc:docMk/>
            <pc:sldMk cId="395482448" sldId="278"/>
            <ac:spMk id="4" creationId="{2AA261CE-0A42-77CE-E853-2103FC783155}"/>
          </ac:spMkLst>
        </pc:spChg>
        <pc:spChg chg="add">
          <ac:chgData name="Matthew Gage" userId="6ae49e1b37186e8a" providerId="LiveId" clId="{9E8A1750-680E-4AB3-A547-3F6239B01864}" dt="2023-08-28T20:16:51.494" v="5951" actId="26606"/>
          <ac:spMkLst>
            <pc:docMk/>
            <pc:sldMk cId="395482448" sldId="278"/>
            <ac:spMk id="27" creationId="{BC940E9A-BC73-4828-82AC-C6F5C978497D}"/>
          </ac:spMkLst>
        </pc:spChg>
        <pc:grpChg chg="add">
          <ac:chgData name="Matthew Gage" userId="6ae49e1b37186e8a" providerId="LiveId" clId="{9E8A1750-680E-4AB3-A547-3F6239B01864}" dt="2023-08-28T20:16:51.494" v="5951" actId="26606"/>
          <ac:grpSpMkLst>
            <pc:docMk/>
            <pc:sldMk cId="395482448" sldId="278"/>
            <ac:grpSpMk id="11" creationId="{A35723D1-BE23-4F7B-872D-35CA6D17FB79}"/>
          </ac:grpSpMkLst>
        </pc:grpChg>
        <pc:grpChg chg="add">
          <ac:chgData name="Matthew Gage" userId="6ae49e1b37186e8a" providerId="LiveId" clId="{9E8A1750-680E-4AB3-A547-3F6239B01864}" dt="2023-08-28T20:16:51.494" v="5951" actId="26606"/>
          <ac:grpSpMkLst>
            <pc:docMk/>
            <pc:sldMk cId="395482448" sldId="278"/>
            <ac:grpSpMk id="19" creationId="{8166578C-4316-4C10-89C0-CBAD8BCB6B7E}"/>
          </ac:grpSpMkLst>
        </pc:grpChg>
        <pc:picChg chg="add mod modCrop">
          <ac:chgData name="Matthew Gage" userId="6ae49e1b37186e8a" providerId="LiveId" clId="{9E8A1750-680E-4AB3-A547-3F6239B01864}" dt="2023-08-28T20:17:01.516" v="5952" actId="18131"/>
          <ac:picMkLst>
            <pc:docMk/>
            <pc:sldMk cId="395482448" sldId="278"/>
            <ac:picMk id="6" creationId="{65356EA3-1C1D-1329-B1AA-F3158C682ED1}"/>
          </ac:picMkLst>
        </pc:picChg>
        <pc:cxnChg chg="add">
          <ac:chgData name="Matthew Gage" userId="6ae49e1b37186e8a" providerId="LiveId" clId="{9E8A1750-680E-4AB3-A547-3F6239B01864}" dt="2023-08-28T20:16:51.494" v="5951" actId="26606"/>
          <ac:cxnSpMkLst>
            <pc:docMk/>
            <pc:sldMk cId="395482448" sldId="278"/>
            <ac:cxnSpMk id="17" creationId="{CF2CD8F0-C030-420D-9AA6-5D9243779F82}"/>
          </ac:cxnSpMkLst>
        </pc:cxnChg>
        <pc:cxnChg chg="add">
          <ac:chgData name="Matthew Gage" userId="6ae49e1b37186e8a" providerId="LiveId" clId="{9E8A1750-680E-4AB3-A547-3F6239B01864}" dt="2023-08-28T20:16:51.494" v="5951" actId="26606"/>
          <ac:cxnSpMkLst>
            <pc:docMk/>
            <pc:sldMk cId="395482448" sldId="278"/>
            <ac:cxnSpMk id="29" creationId="{62EBB388-E9A7-4AEA-BCD7-0922DECAF12E}"/>
          </ac:cxnSpMkLst>
        </pc:cxn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1643816128" sldId="278"/>
        </pc:sldMkLst>
      </pc:sldChg>
      <pc:sldChg chg="modSp add mod">
        <pc:chgData name="Matthew Gage" userId="6ae49e1b37186e8a" providerId="LiveId" clId="{9E8A1750-680E-4AB3-A547-3F6239B01864}" dt="2023-08-28T22:06:13.948" v="6268" actId="20577"/>
        <pc:sldMkLst>
          <pc:docMk/>
          <pc:sldMk cId="399226247" sldId="279"/>
        </pc:sldMkLst>
        <pc:spChg chg="mod">
          <ac:chgData name="Matthew Gage" userId="6ae49e1b37186e8a" providerId="LiveId" clId="{9E8A1750-680E-4AB3-A547-3F6239B01864}" dt="2023-08-28T20:18:48.957" v="5957" actId="20577"/>
          <ac:spMkLst>
            <pc:docMk/>
            <pc:sldMk cId="399226247" sldId="279"/>
            <ac:spMk id="4" creationId="{57840B74-8EC6-2011-5243-35959FC24EFD}"/>
          </ac:spMkLst>
        </pc:spChg>
        <pc:spChg chg="mod">
          <ac:chgData name="Matthew Gage" userId="6ae49e1b37186e8a" providerId="LiveId" clId="{9E8A1750-680E-4AB3-A547-3F6239B01864}" dt="2023-08-28T22:06:13.948" v="6268" actId="20577"/>
          <ac:spMkLst>
            <pc:docMk/>
            <pc:sldMk cId="399226247" sldId="279"/>
            <ac:spMk id="5" creationId="{4F7DBAEA-7C0C-2605-3897-3C34DA92C2A0}"/>
          </ac:spMkLst>
        </pc:spChg>
      </pc:sldChg>
      <pc:sldChg chg="del">
        <pc:chgData name="Matthew Gage" userId="6ae49e1b37186e8a" providerId="LiveId" clId="{9E8A1750-680E-4AB3-A547-3F6239B01864}" dt="2023-08-28T18:47:06.703" v="1" actId="47"/>
        <pc:sldMkLst>
          <pc:docMk/>
          <pc:sldMk cId="916611088" sldId="279"/>
        </pc:sldMkLst>
      </pc:sldChg>
      <pc:sldChg chg="addSp delSp modSp new mod">
        <pc:chgData name="Matthew Gage" userId="6ae49e1b37186e8a" providerId="LiveId" clId="{9E8A1750-680E-4AB3-A547-3F6239B01864}" dt="2023-08-28T20:22:50.637" v="6263" actId="20577"/>
        <pc:sldMkLst>
          <pc:docMk/>
          <pc:sldMk cId="3575226354" sldId="280"/>
        </pc:sldMkLst>
        <pc:spChg chg="mod">
          <ac:chgData name="Matthew Gage" userId="6ae49e1b37186e8a" providerId="LiveId" clId="{9E8A1750-680E-4AB3-A547-3F6239B01864}" dt="2023-08-28T20:21:31.825" v="6143" actId="27636"/>
          <ac:spMkLst>
            <pc:docMk/>
            <pc:sldMk cId="3575226354" sldId="280"/>
            <ac:spMk id="2" creationId="{ACDCFB65-8200-CCA2-3D91-49E21B37E064}"/>
          </ac:spMkLst>
        </pc:spChg>
        <pc:spChg chg="del mod">
          <ac:chgData name="Matthew Gage" userId="6ae49e1b37186e8a" providerId="LiveId" clId="{9E8A1750-680E-4AB3-A547-3F6239B01864}" dt="2023-08-28T20:21:11.930" v="6125" actId="478"/>
          <ac:spMkLst>
            <pc:docMk/>
            <pc:sldMk cId="3575226354" sldId="280"/>
            <ac:spMk id="3" creationId="{5666ABD6-30FF-25F5-17F3-115C6008208D}"/>
          </ac:spMkLst>
        </pc:spChg>
        <pc:spChg chg="del mod">
          <ac:chgData name="Matthew Gage" userId="6ae49e1b37186e8a" providerId="LiveId" clId="{9E8A1750-680E-4AB3-A547-3F6239B01864}" dt="2023-08-28T20:21:03.408" v="6123" actId="478"/>
          <ac:spMkLst>
            <pc:docMk/>
            <pc:sldMk cId="3575226354" sldId="280"/>
            <ac:spMk id="4" creationId="{7809410C-EE6D-6B3A-2ADD-01CC7281745F}"/>
          </ac:spMkLst>
        </pc:spChg>
        <pc:spChg chg="add del mod">
          <ac:chgData name="Matthew Gage" userId="6ae49e1b37186e8a" providerId="LiveId" clId="{9E8A1750-680E-4AB3-A547-3F6239B01864}" dt="2023-08-28T20:21:07.009" v="6124"/>
          <ac:spMkLst>
            <pc:docMk/>
            <pc:sldMk cId="3575226354" sldId="280"/>
            <ac:spMk id="6" creationId="{0E6DCB49-DDD9-F014-49AA-AE6CD445E49B}"/>
          </ac:spMkLst>
        </pc:spChg>
        <pc:spChg chg="add del mod">
          <ac:chgData name="Matthew Gage" userId="6ae49e1b37186e8a" providerId="LiveId" clId="{9E8A1750-680E-4AB3-A547-3F6239B01864}" dt="2023-08-28T20:21:13.982" v="6126" actId="478"/>
          <ac:spMkLst>
            <pc:docMk/>
            <pc:sldMk cId="3575226354" sldId="280"/>
            <ac:spMk id="10" creationId="{1EE3B15A-A5F7-E3DD-D54E-4F557A016C7B}"/>
          </ac:spMkLst>
        </pc:spChg>
        <pc:spChg chg="add mod">
          <ac:chgData name="Matthew Gage" userId="6ae49e1b37186e8a" providerId="LiveId" clId="{9E8A1750-680E-4AB3-A547-3F6239B01864}" dt="2023-08-28T20:22:50.637" v="6263" actId="20577"/>
          <ac:spMkLst>
            <pc:docMk/>
            <pc:sldMk cId="3575226354" sldId="280"/>
            <ac:spMk id="11" creationId="{EEDEFF7A-FD2D-D6BD-E580-CD8EDFF4CC5D}"/>
          </ac:spMkLst>
        </pc:spChg>
        <pc:picChg chg="add mod">
          <ac:chgData name="Matthew Gage" userId="6ae49e1b37186e8a" providerId="LiveId" clId="{9E8A1750-680E-4AB3-A547-3F6239B01864}" dt="2023-08-28T20:21:24.271" v="6141" actId="14100"/>
          <ac:picMkLst>
            <pc:docMk/>
            <pc:sldMk cId="3575226354" sldId="280"/>
            <ac:picMk id="8" creationId="{A606A623-5F23-80EE-301C-B407370E8403}"/>
          </ac:picMkLst>
        </pc:picChg>
      </pc:sldChg>
      <pc:sldChg chg="addSp delSp modSp new mod setBg modClrScheme chgLayout">
        <pc:chgData name="Matthew Gage" userId="6ae49e1b37186e8a" providerId="LiveId" clId="{9E8A1750-680E-4AB3-A547-3F6239B01864}" dt="2023-08-28T22:21:34.429" v="6522" actId="26606"/>
        <pc:sldMkLst>
          <pc:docMk/>
          <pc:sldMk cId="268738263" sldId="281"/>
        </pc:sldMkLst>
        <pc:spChg chg="del mod ord">
          <ac:chgData name="Matthew Gage" userId="6ae49e1b37186e8a" providerId="LiveId" clId="{9E8A1750-680E-4AB3-A547-3F6239B01864}" dt="2023-08-28T20:22:58.262" v="6265" actId="700"/>
          <ac:spMkLst>
            <pc:docMk/>
            <pc:sldMk cId="268738263" sldId="281"/>
            <ac:spMk id="2" creationId="{41CFBA32-C4A8-FC90-788B-0911CEADA844}"/>
          </ac:spMkLst>
        </pc:spChg>
        <pc:spChg chg="del mod ord">
          <ac:chgData name="Matthew Gage" userId="6ae49e1b37186e8a" providerId="LiveId" clId="{9E8A1750-680E-4AB3-A547-3F6239B01864}" dt="2023-08-28T20:22:58.262" v="6265" actId="700"/>
          <ac:spMkLst>
            <pc:docMk/>
            <pc:sldMk cId="268738263" sldId="281"/>
            <ac:spMk id="3" creationId="{E2C68D33-59AD-D152-E3F0-4C436315584F}"/>
          </ac:spMkLst>
        </pc:spChg>
        <pc:spChg chg="add mod ord">
          <ac:chgData name="Matthew Gage" userId="6ae49e1b37186e8a" providerId="LiveId" clId="{9E8A1750-680E-4AB3-A547-3F6239B01864}" dt="2023-08-28T22:21:34.429" v="6522" actId="26606"/>
          <ac:spMkLst>
            <pc:docMk/>
            <pc:sldMk cId="268738263" sldId="281"/>
            <ac:spMk id="4" creationId="{9044F4DD-377D-F962-0F58-E693B67DD57C}"/>
          </ac:spMkLst>
        </pc:spChg>
        <pc:spChg chg="add mod ord">
          <ac:chgData name="Matthew Gage" userId="6ae49e1b37186e8a" providerId="LiveId" clId="{9E8A1750-680E-4AB3-A547-3F6239B01864}" dt="2023-08-28T22:21:34.429" v="6522" actId="26606"/>
          <ac:spMkLst>
            <pc:docMk/>
            <pc:sldMk cId="268738263" sldId="281"/>
            <ac:spMk id="5" creationId="{C0EACA1B-CF73-1FA2-D668-18FF5F056D9C}"/>
          </ac:spMkLst>
        </pc:spChg>
        <pc:spChg chg="add del mod ord">
          <ac:chgData name="Matthew Gage" userId="6ae49e1b37186e8a" providerId="LiveId" clId="{9E8A1750-680E-4AB3-A547-3F6239B01864}" dt="2023-08-28T22:21:30.263" v="6521"/>
          <ac:spMkLst>
            <pc:docMk/>
            <pc:sldMk cId="268738263" sldId="281"/>
            <ac:spMk id="6" creationId="{01CC6A0D-2755-3769-485A-85036928EE7C}"/>
          </ac:spMkLst>
        </pc:spChg>
        <pc:grpChg chg="add">
          <ac:chgData name="Matthew Gage" userId="6ae49e1b37186e8a" providerId="LiveId" clId="{9E8A1750-680E-4AB3-A547-3F6239B01864}" dt="2023-08-28T22:21:34.429" v="6522" actId="26606"/>
          <ac:grpSpMkLst>
            <pc:docMk/>
            <pc:sldMk cId="268738263" sldId="281"/>
            <ac:grpSpMk id="13" creationId="{A35723D1-BE23-4F7B-872D-35CA6D17FB79}"/>
          </ac:grpSpMkLst>
        </pc:grpChg>
        <pc:grpChg chg="add">
          <ac:chgData name="Matthew Gage" userId="6ae49e1b37186e8a" providerId="LiveId" clId="{9E8A1750-680E-4AB3-A547-3F6239B01864}" dt="2023-08-28T22:21:34.429" v="6522" actId="26606"/>
          <ac:grpSpMkLst>
            <pc:docMk/>
            <pc:sldMk cId="268738263" sldId="281"/>
            <ac:grpSpMk id="21" creationId="{C11FE44B-46D1-485F-88E0-F790CE427F7F}"/>
          </ac:grpSpMkLst>
        </pc:grpChg>
        <pc:picChg chg="add mod">
          <ac:chgData name="Matthew Gage" userId="6ae49e1b37186e8a" providerId="LiveId" clId="{9E8A1750-680E-4AB3-A547-3F6239B01864}" dt="2023-08-28T22:21:34.429" v="6522" actId="26606"/>
          <ac:picMkLst>
            <pc:docMk/>
            <pc:sldMk cId="268738263" sldId="281"/>
            <ac:picMk id="8" creationId="{84DF01DE-0F4B-C5BD-CBFD-A45A74B22B16}"/>
          </ac:picMkLst>
        </pc:picChg>
        <pc:cxnChg chg="add">
          <ac:chgData name="Matthew Gage" userId="6ae49e1b37186e8a" providerId="LiveId" clId="{9E8A1750-680E-4AB3-A547-3F6239B01864}" dt="2023-08-28T22:21:34.429" v="6522" actId="26606"/>
          <ac:cxnSpMkLst>
            <pc:docMk/>
            <pc:sldMk cId="268738263" sldId="281"/>
            <ac:cxnSpMk id="19" creationId="{CF2CD8F0-C030-420D-9AA6-5D9243779F82}"/>
          </ac:cxnSpMkLst>
        </pc:cxnChg>
        <pc:cxnChg chg="add">
          <ac:chgData name="Matthew Gage" userId="6ae49e1b37186e8a" providerId="LiveId" clId="{9E8A1750-680E-4AB3-A547-3F6239B01864}" dt="2023-08-28T22:21:34.429" v="6522" actId="26606"/>
          <ac:cxnSpMkLst>
            <pc:docMk/>
            <pc:sldMk cId="268738263" sldId="281"/>
            <ac:cxnSpMk id="29" creationId="{4272FA93-03B0-4857-8946-E04C5E7E2660}"/>
          </ac:cxnSpMkLst>
        </pc:cxnChg>
      </pc:sldChg>
      <pc:sldChg chg="addSp delSp modSp new mod">
        <pc:chgData name="Matthew Gage" userId="6ae49e1b37186e8a" providerId="LiveId" clId="{9E8A1750-680E-4AB3-A547-3F6239B01864}" dt="2023-08-28T22:44:28.563" v="6932"/>
        <pc:sldMkLst>
          <pc:docMk/>
          <pc:sldMk cId="3904966920" sldId="282"/>
        </pc:sldMkLst>
        <pc:spChg chg="mod">
          <ac:chgData name="Matthew Gage" userId="6ae49e1b37186e8a" providerId="LiveId" clId="{9E8A1750-680E-4AB3-A547-3F6239B01864}" dt="2023-08-28T22:23:28.500" v="6560" actId="20577"/>
          <ac:spMkLst>
            <pc:docMk/>
            <pc:sldMk cId="3904966920" sldId="282"/>
            <ac:spMk id="2" creationId="{F0ECC0FC-172D-F501-C66E-4A861DEBF1C8}"/>
          </ac:spMkLst>
        </pc:spChg>
        <pc:spChg chg="mod">
          <ac:chgData name="Matthew Gage" userId="6ae49e1b37186e8a" providerId="LiveId" clId="{9E8A1750-680E-4AB3-A547-3F6239B01864}" dt="2023-08-28T22:40:44.834" v="6931" actId="20577"/>
          <ac:spMkLst>
            <pc:docMk/>
            <pc:sldMk cId="3904966920" sldId="282"/>
            <ac:spMk id="3" creationId="{B3EBB221-985C-17F7-3B5C-4E41872B87AA}"/>
          </ac:spMkLst>
        </pc:spChg>
        <pc:spChg chg="del mod">
          <ac:chgData name="Matthew Gage" userId="6ae49e1b37186e8a" providerId="LiveId" clId="{9E8A1750-680E-4AB3-A547-3F6239B01864}" dt="2023-08-28T22:44:28.563" v="6932"/>
          <ac:spMkLst>
            <pc:docMk/>
            <pc:sldMk cId="3904966920" sldId="282"/>
            <ac:spMk id="4" creationId="{97315612-AC5B-542E-EA58-627264B0A7AF}"/>
          </ac:spMkLst>
        </pc:spChg>
        <pc:picChg chg="add mod">
          <ac:chgData name="Matthew Gage" userId="6ae49e1b37186e8a" providerId="LiveId" clId="{9E8A1750-680E-4AB3-A547-3F6239B01864}" dt="2023-08-28T22:44:28.563" v="6932"/>
          <ac:picMkLst>
            <pc:docMk/>
            <pc:sldMk cId="3904966920" sldId="282"/>
            <ac:picMk id="6" creationId="{7792DC2D-0A80-9FE8-AB1F-954E578B488C}"/>
          </ac:picMkLst>
        </pc:picChg>
      </pc:sldChg>
      <pc:sldChg chg="addSp delSp modSp new mod">
        <pc:chgData name="Matthew Gage" userId="6ae49e1b37186e8a" providerId="LiveId" clId="{9E8A1750-680E-4AB3-A547-3F6239B01864}" dt="2023-08-28T22:49:26.954" v="7146"/>
        <pc:sldMkLst>
          <pc:docMk/>
          <pc:sldMk cId="2342973120" sldId="283"/>
        </pc:sldMkLst>
        <pc:spChg chg="mod">
          <ac:chgData name="Matthew Gage" userId="6ae49e1b37186e8a" providerId="LiveId" clId="{9E8A1750-680E-4AB3-A547-3F6239B01864}" dt="2023-08-28T22:47:21.202" v="7051" actId="20577"/>
          <ac:spMkLst>
            <pc:docMk/>
            <pc:sldMk cId="2342973120" sldId="283"/>
            <ac:spMk id="2" creationId="{7FA2AB3F-1E51-3150-A13A-971D823C2193}"/>
          </ac:spMkLst>
        </pc:spChg>
        <pc:spChg chg="mod">
          <ac:chgData name="Matthew Gage" userId="6ae49e1b37186e8a" providerId="LiveId" clId="{9E8A1750-680E-4AB3-A547-3F6239B01864}" dt="2023-08-28T22:48:24.476" v="7145" actId="20577"/>
          <ac:spMkLst>
            <pc:docMk/>
            <pc:sldMk cId="2342973120" sldId="283"/>
            <ac:spMk id="3" creationId="{CE3F5B8A-D731-4638-D8C8-ABD5950F0454}"/>
          </ac:spMkLst>
        </pc:spChg>
        <pc:spChg chg="del">
          <ac:chgData name="Matthew Gage" userId="6ae49e1b37186e8a" providerId="LiveId" clId="{9E8A1750-680E-4AB3-A547-3F6239B01864}" dt="2023-08-28T22:49:26.954" v="7146"/>
          <ac:spMkLst>
            <pc:docMk/>
            <pc:sldMk cId="2342973120" sldId="283"/>
            <ac:spMk id="4" creationId="{D21D2DB8-1012-A341-75BD-98FEB0F8FBF0}"/>
          </ac:spMkLst>
        </pc:spChg>
        <pc:picChg chg="add mod">
          <ac:chgData name="Matthew Gage" userId="6ae49e1b37186e8a" providerId="LiveId" clId="{9E8A1750-680E-4AB3-A547-3F6239B01864}" dt="2023-08-28T22:49:26.954" v="7146"/>
          <ac:picMkLst>
            <pc:docMk/>
            <pc:sldMk cId="2342973120" sldId="283"/>
            <ac:picMk id="6" creationId="{DCF9BB72-C7CC-244E-033E-FD90D5D057E4}"/>
          </ac:picMkLst>
        </pc:picChg>
      </pc:sldChg>
      <pc:sldChg chg="addSp delSp modSp new mod">
        <pc:chgData name="Matthew Gage" userId="6ae49e1b37186e8a" providerId="LiveId" clId="{9E8A1750-680E-4AB3-A547-3F6239B01864}" dt="2023-08-28T22:59:17.889" v="7508" actId="20577"/>
        <pc:sldMkLst>
          <pc:docMk/>
          <pc:sldMk cId="260171792" sldId="284"/>
        </pc:sldMkLst>
        <pc:spChg chg="mod">
          <ac:chgData name="Matthew Gage" userId="6ae49e1b37186e8a" providerId="LiveId" clId="{9E8A1750-680E-4AB3-A547-3F6239B01864}" dt="2023-08-28T22:50:44.359" v="7164" actId="20577"/>
          <ac:spMkLst>
            <pc:docMk/>
            <pc:sldMk cId="260171792" sldId="284"/>
            <ac:spMk id="2" creationId="{50A93CC2-7746-ED0D-B618-05510920D608}"/>
          </ac:spMkLst>
        </pc:spChg>
        <pc:spChg chg="mod">
          <ac:chgData name="Matthew Gage" userId="6ae49e1b37186e8a" providerId="LiveId" clId="{9E8A1750-680E-4AB3-A547-3F6239B01864}" dt="2023-08-28T22:59:17.889" v="7508" actId="20577"/>
          <ac:spMkLst>
            <pc:docMk/>
            <pc:sldMk cId="260171792" sldId="284"/>
            <ac:spMk id="3" creationId="{89876387-51BB-8674-C420-6E68EEFC62C3}"/>
          </ac:spMkLst>
        </pc:spChg>
        <pc:spChg chg="del">
          <ac:chgData name="Matthew Gage" userId="6ae49e1b37186e8a" providerId="LiveId" clId="{9E8A1750-680E-4AB3-A547-3F6239B01864}" dt="2023-08-28T22:50:25.792" v="7148"/>
          <ac:spMkLst>
            <pc:docMk/>
            <pc:sldMk cId="260171792" sldId="284"/>
            <ac:spMk id="4" creationId="{495DF5BF-A087-2398-AE96-2C1608AD9771}"/>
          </ac:spMkLst>
        </pc:spChg>
        <pc:picChg chg="add mod">
          <ac:chgData name="Matthew Gage" userId="6ae49e1b37186e8a" providerId="LiveId" clId="{9E8A1750-680E-4AB3-A547-3F6239B01864}" dt="2023-08-28T22:50:25.792" v="7148"/>
          <ac:picMkLst>
            <pc:docMk/>
            <pc:sldMk cId="260171792" sldId="284"/>
            <ac:picMk id="6" creationId="{D0F0618D-3315-AC4A-F992-8114C83F7E7A}"/>
          </ac:picMkLst>
        </pc:picChg>
      </pc:sldChg>
      <pc:sldChg chg="new del">
        <pc:chgData name="Matthew Gage" userId="6ae49e1b37186e8a" providerId="LiveId" clId="{9E8A1750-680E-4AB3-A547-3F6239B01864}" dt="2023-08-28T23:01:27.197" v="7578" actId="47"/>
        <pc:sldMkLst>
          <pc:docMk/>
          <pc:sldMk cId="1463078572" sldId="285"/>
        </pc:sldMkLst>
      </pc:sldChg>
      <pc:sldChg chg="addSp delSp modSp new mod setBg">
        <pc:chgData name="Matthew Gage" userId="6ae49e1b37186e8a" providerId="LiveId" clId="{9E8A1750-680E-4AB3-A547-3F6239B01864}" dt="2023-08-28T23:01:23.272" v="7577" actId="26606"/>
        <pc:sldMkLst>
          <pc:docMk/>
          <pc:sldMk cId="2812737610" sldId="286"/>
        </pc:sldMkLst>
        <pc:spChg chg="mod">
          <ac:chgData name="Matthew Gage" userId="6ae49e1b37186e8a" providerId="LiveId" clId="{9E8A1750-680E-4AB3-A547-3F6239B01864}" dt="2023-08-28T23:01:23.272" v="7577" actId="26606"/>
          <ac:spMkLst>
            <pc:docMk/>
            <pc:sldMk cId="2812737610" sldId="286"/>
            <ac:spMk id="2" creationId="{8EFF9CAC-0CE5-8C16-0196-70F01097D84C}"/>
          </ac:spMkLst>
        </pc:spChg>
        <pc:spChg chg="del mod">
          <ac:chgData name="Matthew Gage" userId="6ae49e1b37186e8a" providerId="LiveId" clId="{9E8A1750-680E-4AB3-A547-3F6239B01864}" dt="2023-08-28T23:01:11.532" v="7576" actId="478"/>
          <ac:spMkLst>
            <pc:docMk/>
            <pc:sldMk cId="2812737610" sldId="286"/>
            <ac:spMk id="3" creationId="{51C427B6-F430-BDA2-4EBA-21CE8C7D35F3}"/>
          </ac:spMkLst>
        </pc:spChg>
        <pc:spChg chg="add">
          <ac:chgData name="Matthew Gage" userId="6ae49e1b37186e8a" providerId="LiveId" clId="{9E8A1750-680E-4AB3-A547-3F6239B01864}" dt="2023-08-28T23:01:23.272" v="7577" actId="26606"/>
          <ac:spMkLst>
            <pc:docMk/>
            <pc:sldMk cId="2812737610" sldId="286"/>
            <ac:spMk id="15" creationId="{946E2E74-06CA-4173-B7B0-204D27B19DFF}"/>
          </ac:spMkLst>
        </pc:spChg>
        <pc:spChg chg="add">
          <ac:chgData name="Matthew Gage" userId="6ae49e1b37186e8a" providerId="LiveId" clId="{9E8A1750-680E-4AB3-A547-3F6239B01864}" dt="2023-08-28T23:01:23.272" v="7577" actId="26606"/>
          <ac:spMkLst>
            <pc:docMk/>
            <pc:sldMk cId="2812737610" sldId="286"/>
            <ac:spMk id="17" creationId="{6970E1C9-C9F9-481F-894F-6978A15CF586}"/>
          </ac:spMkLst>
        </pc:spChg>
        <pc:spChg chg="add">
          <ac:chgData name="Matthew Gage" userId="6ae49e1b37186e8a" providerId="LiveId" clId="{9E8A1750-680E-4AB3-A547-3F6239B01864}" dt="2023-08-28T23:01:23.272" v="7577" actId="26606"/>
          <ac:spMkLst>
            <pc:docMk/>
            <pc:sldMk cId="2812737610" sldId="286"/>
            <ac:spMk id="19" creationId="{A995FB36-9688-49FD-8F26-AD60717627CB}"/>
          </ac:spMkLst>
        </pc:spChg>
        <pc:grpChg chg="add">
          <ac:chgData name="Matthew Gage" userId="6ae49e1b37186e8a" providerId="LiveId" clId="{9E8A1750-680E-4AB3-A547-3F6239B01864}" dt="2023-08-28T23:01:23.272" v="7577" actId="26606"/>
          <ac:grpSpMkLst>
            <pc:docMk/>
            <pc:sldMk cId="2812737610" sldId="286"/>
            <ac:grpSpMk id="7" creationId="{C7572773-EFED-4240-886B-69624490C9C9}"/>
          </ac:grpSpMkLst>
        </pc:grpChg>
        <pc:cxnChg chg="add">
          <ac:chgData name="Matthew Gage" userId="6ae49e1b37186e8a" providerId="LiveId" clId="{9E8A1750-680E-4AB3-A547-3F6239B01864}" dt="2023-08-28T23:01:23.272" v="7577" actId="26606"/>
          <ac:cxnSpMkLst>
            <pc:docMk/>
            <pc:sldMk cId="2812737610" sldId="286"/>
            <ac:cxnSpMk id="13" creationId="{B3C176ED-7D6F-4F56-A1F8-9687B0C63187}"/>
          </ac:cxnSpMkLst>
        </pc:cxnChg>
        <pc:cxnChg chg="add">
          <ac:chgData name="Matthew Gage" userId="6ae49e1b37186e8a" providerId="LiveId" clId="{9E8A1750-680E-4AB3-A547-3F6239B01864}" dt="2023-08-28T23:01:23.272" v="7577" actId="26606"/>
          <ac:cxnSpMkLst>
            <pc:docMk/>
            <pc:sldMk cId="2812737610" sldId="286"/>
            <ac:cxnSpMk id="21" creationId="{DE8DFF79-735F-44E8-8B9C-D1F28BED791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5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85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41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1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61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630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30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1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86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05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70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67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7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20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8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05500E-7570-4F5C-BE77-B42103A80C97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AC4D9D-63B6-4125-A386-A222A6ED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6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  <p:sldLayoutId id="2147484488" r:id="rId13"/>
    <p:sldLayoutId id="2147484489" r:id="rId14"/>
    <p:sldLayoutId id="2147484490" r:id="rId15"/>
    <p:sldLayoutId id="2147484491" r:id="rId16"/>
    <p:sldLayoutId id="214748449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57-92A2-B691-A39E-D429359F9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 Kings 3-8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CDFB2-7FF7-21BB-4756-1315C7B76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Historical Books II</a:t>
            </a:r>
            <a:br>
              <a:rPr lang="en-US" dirty="0"/>
            </a:br>
            <a:r>
              <a:rPr lang="en-US" dirty="0"/>
              <a:t>Lecture #15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9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02DF-AB39-3DCA-73FF-5C3CB9E4B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Greatness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F2D7B-592F-B81C-BC96-8F8749DE7D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early part of Solomon’s reign is the Golden Age of Israel.</a:t>
            </a:r>
          </a:p>
          <a:p>
            <a:r>
              <a:rPr lang="en-US" dirty="0"/>
              <a:t>Solomon reigns over a vast territory – from the Euphrates to Egypt.</a:t>
            </a:r>
          </a:p>
          <a:p>
            <a:r>
              <a:rPr lang="en-US" dirty="0"/>
              <a:t>The people are prosperous and peaceful.</a:t>
            </a:r>
          </a:p>
          <a:p>
            <a:endParaRPr lang="en-US" dirty="0"/>
          </a:p>
        </p:txBody>
      </p:sp>
      <p:pic>
        <p:nvPicPr>
          <p:cNvPr id="6" name="Content Placeholder 5" descr="A painting of a person in a blue robe&#10;&#10;Description automatically generated">
            <a:extLst>
              <a:ext uri="{FF2B5EF4-FFF2-40B4-BE49-F238E27FC236}">
                <a16:creationId xmlns:a16="http://schemas.microsoft.com/office/drawing/2014/main" id="{36A95E26-4EC1-5A47-F07D-EF0F7B720B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24" y="2560638"/>
            <a:ext cx="1942451" cy="3309937"/>
          </a:xfrm>
        </p:spPr>
      </p:pic>
    </p:spTree>
    <p:extLst>
      <p:ext uri="{BB962C8B-B14F-4D97-AF65-F5344CB8AC3E}">
        <p14:creationId xmlns:p14="http://schemas.microsoft.com/office/powerpoint/2010/main" val="280025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11C5-89B3-F5B9-D2A6-7E811B9C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Somebody didn’t read Deuteronomy 17…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6DE9C-59AD-6455-8559-949AD7004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Kings 4:26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5004C-B088-161A-B61C-0EF0E0BFED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“forty thousand stalls</a:t>
            </a:r>
          </a:p>
          <a:p>
            <a:pPr lvl="1"/>
            <a:r>
              <a:rPr lang="en-US" dirty="0"/>
              <a:t>of horses for his chariots, </a:t>
            </a:r>
          </a:p>
          <a:p>
            <a:pPr lvl="1"/>
            <a:r>
              <a:rPr lang="en-US" dirty="0"/>
              <a:t>and twelve thousand horsemen.”</a:t>
            </a:r>
          </a:p>
          <a:p>
            <a:r>
              <a:rPr lang="en-US" dirty="0"/>
              <a:t>40,000 stalls for 1,400 chariots + 12,000 cavalrymen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A9D8A-B165-5920-712E-13A922BE1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II Chronicles 9:25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7E0E07-574C-20B0-1747-4A2D23CC0D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“four thousand stalls </a:t>
            </a:r>
          </a:p>
          <a:p>
            <a:pPr lvl="1"/>
            <a:r>
              <a:rPr lang="en-US" dirty="0"/>
              <a:t>for horses and chariots,</a:t>
            </a:r>
          </a:p>
          <a:p>
            <a:r>
              <a:rPr lang="en-US" dirty="0"/>
              <a:t>and twelve thousand horsemen”</a:t>
            </a:r>
          </a:p>
          <a:p>
            <a:r>
              <a:rPr lang="en-US" dirty="0"/>
              <a:t>4,000 stalls for 1,400 chariots, not including the 12,000 cavalrymen</a:t>
            </a:r>
          </a:p>
        </p:txBody>
      </p:sp>
    </p:spTree>
    <p:extLst>
      <p:ext uri="{BB962C8B-B14F-4D97-AF65-F5344CB8AC3E}">
        <p14:creationId xmlns:p14="http://schemas.microsoft.com/office/powerpoint/2010/main" val="307808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DA6BFB-A7DE-DEE2-A400-6A7ADC4A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Fame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FB28CD-3324-E0AE-B46D-4AB39EBB62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Known worldwide</a:t>
            </a:r>
          </a:p>
          <a:p>
            <a:r>
              <a:rPr lang="en-US" dirty="0"/>
              <a:t>Surpassed all other legendary wise men.</a:t>
            </a:r>
          </a:p>
          <a:p>
            <a:r>
              <a:rPr lang="en-US" dirty="0"/>
              <a:t>Wrote 3,000 proverbs and 1,005 songs.</a:t>
            </a:r>
          </a:p>
          <a:p>
            <a:pPr lvl="1"/>
            <a:r>
              <a:rPr lang="en-US" dirty="0"/>
              <a:t>There are only 1,254 verses total in Proverbs, Ecclesiastes, and Song of Solomon.</a:t>
            </a:r>
          </a:p>
          <a:p>
            <a:r>
              <a:rPr lang="en-US" dirty="0"/>
              <a:t>Expert in many fields.</a:t>
            </a:r>
          </a:p>
        </p:txBody>
      </p:sp>
      <p:pic>
        <p:nvPicPr>
          <p:cNvPr id="11" name="Content Placeholder 10" descr="A painting of a person holding a book&#10;&#10;Description automatically generated">
            <a:extLst>
              <a:ext uri="{FF2B5EF4-FFF2-40B4-BE49-F238E27FC236}">
                <a16:creationId xmlns:a16="http://schemas.microsoft.com/office/drawing/2014/main" id="{0A3468F6-57DC-4ECD-DDC1-E312BF4540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40" y="2560638"/>
            <a:ext cx="3163619" cy="3309937"/>
          </a:xfrm>
        </p:spPr>
      </p:pic>
    </p:spTree>
    <p:extLst>
      <p:ext uri="{BB962C8B-B14F-4D97-AF65-F5344CB8AC3E}">
        <p14:creationId xmlns:p14="http://schemas.microsoft.com/office/powerpoint/2010/main" val="138458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40B74-8EC6-2011-5243-35959FC2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Kings</a:t>
            </a:r>
            <a:br>
              <a:rPr lang="en-US" dirty="0"/>
            </a:br>
            <a:r>
              <a:rPr lang="en-US" dirty="0"/>
              <a:t>Chapter 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BAEA-7C0C-2605-3897-3C34DA92C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 Prepares for the Temple</a:t>
            </a:r>
          </a:p>
        </p:txBody>
      </p:sp>
    </p:spTree>
    <p:extLst>
      <p:ext uri="{BB962C8B-B14F-4D97-AF65-F5344CB8AC3E}">
        <p14:creationId xmlns:p14="http://schemas.microsoft.com/office/powerpoint/2010/main" val="4098921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F7EDAB-3721-6252-D548-70C4ED78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Hiram</a:t>
            </a:r>
          </a:p>
        </p:txBody>
      </p:sp>
      <p:pic>
        <p:nvPicPr>
          <p:cNvPr id="8" name="Content Placeholder 7" descr="A painting of a person on a horse&#10;&#10;Description automatically generated">
            <a:extLst>
              <a:ext uri="{FF2B5EF4-FFF2-40B4-BE49-F238E27FC236}">
                <a16:creationId xmlns:a16="http://schemas.microsoft.com/office/drawing/2014/main" id="{657DD50F-D649-816E-351C-78093DA8CC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96" y="2655030"/>
            <a:ext cx="2350008" cy="312115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F400BB-CF0C-BD6A-EA6D-743083EB3D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Enters a partnership with Solomon.</a:t>
            </a:r>
          </a:p>
          <a:p>
            <a:r>
              <a:rPr lang="en-US" dirty="0"/>
              <a:t>Hiram provided wood and artisans.</a:t>
            </a:r>
          </a:p>
          <a:p>
            <a:r>
              <a:rPr lang="en-US" dirty="0"/>
              <a:t>Solomon gave him supplies.</a:t>
            </a:r>
          </a:p>
          <a:p>
            <a:r>
              <a:rPr lang="en-US" dirty="0"/>
              <a:t>Both men profit in their business dealings with each 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83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D734-4D8F-3BF0-43D1-CC69AD6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AC01F-C938-7052-BC6A-5AA416D41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Samuel tried to warn them!</a:t>
            </a:r>
          </a:p>
          <a:p>
            <a:r>
              <a:rPr lang="en-US" dirty="0"/>
              <a:t>30,000 lumberjacks</a:t>
            </a:r>
          </a:p>
          <a:p>
            <a:r>
              <a:rPr lang="en-US" dirty="0"/>
              <a:t>70,000 laborers</a:t>
            </a:r>
          </a:p>
          <a:p>
            <a:r>
              <a:rPr lang="en-US" dirty="0"/>
              <a:t>80,000 quarry workers</a:t>
            </a:r>
          </a:p>
          <a:p>
            <a:r>
              <a:rPr lang="en-US" dirty="0"/>
              <a:t>3,600 supervisors</a:t>
            </a:r>
          </a:p>
        </p:txBody>
      </p:sp>
      <p:pic>
        <p:nvPicPr>
          <p:cNvPr id="6" name="Content Placeholder 5" descr="A mountain range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3A274F55-17AE-300A-3DD0-D43B76C431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850380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40B74-8EC6-2011-5243-35959FC2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Kings</a:t>
            </a:r>
            <a:br>
              <a:rPr lang="en-US" dirty="0"/>
            </a:br>
            <a:r>
              <a:rPr lang="en-US" dirty="0"/>
              <a:t>Chapter 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BAEA-7C0C-2605-3897-3C34DA92C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 Builds the Temple</a:t>
            </a:r>
          </a:p>
        </p:txBody>
      </p:sp>
    </p:spTree>
    <p:extLst>
      <p:ext uri="{BB962C8B-B14F-4D97-AF65-F5344CB8AC3E}">
        <p14:creationId xmlns:p14="http://schemas.microsoft.com/office/powerpoint/2010/main" val="300048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71C94F-96F3-E5CF-4089-9360C290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480 Years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30A270-45BE-4AA4-4700-D10E2C2562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“And it came to pass in the </a:t>
            </a:r>
            <a:r>
              <a:rPr lang="en-US" u="sng" dirty="0"/>
              <a:t>four hundred and eightieth year</a:t>
            </a:r>
            <a:r>
              <a:rPr lang="en-US" dirty="0"/>
              <a:t> after the children of Israel were come out of the land of Egypt, in the fourth year of Solomon's reign over Israel, in the month Zif [April-May], which is the second month, that he began to build the house of the LORD. 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06FFB-ED09-AED1-C064-59E9CCD4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Reese dates this as 1012 B.C.</a:t>
            </a:r>
          </a:p>
          <a:p>
            <a:r>
              <a:rPr lang="en-US" dirty="0"/>
              <a:t>Reese dates the Exodus to 1491 B.C.</a:t>
            </a:r>
          </a:p>
          <a:p>
            <a:r>
              <a:rPr lang="en-US" dirty="0"/>
              <a:t>1491 - 1012 = 479 years</a:t>
            </a:r>
          </a:p>
          <a:p>
            <a:r>
              <a:rPr lang="en-US" dirty="0"/>
              <a:t>But the Jews count </a:t>
            </a:r>
            <a:r>
              <a:rPr lang="en-US" i="1" dirty="0"/>
              <a:t>inclusively,</a:t>
            </a:r>
            <a:r>
              <a:rPr lang="en-US" dirty="0"/>
              <a:t> making it 480.</a:t>
            </a:r>
          </a:p>
        </p:txBody>
      </p:sp>
    </p:spTree>
    <p:extLst>
      <p:ext uri="{BB962C8B-B14F-4D97-AF65-F5344CB8AC3E}">
        <p14:creationId xmlns:p14="http://schemas.microsoft.com/office/powerpoint/2010/main" val="415077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B0E5-BEE1-4353-CDB9-467D8ABC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Temple</a:t>
            </a:r>
          </a:p>
        </p:txBody>
      </p:sp>
      <p:pic>
        <p:nvPicPr>
          <p:cNvPr id="6" name="Content Placeholder 5" descr="A painting of people spraying water on a building&#10;&#10;Description automatically generated">
            <a:extLst>
              <a:ext uri="{FF2B5EF4-FFF2-40B4-BE49-F238E27FC236}">
                <a16:creationId xmlns:a16="http://schemas.microsoft.com/office/drawing/2014/main" id="{8FD7D76F-A0AA-0BB0-A2D0-5F7AA4978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98753"/>
            <a:ext cx="4718050" cy="3033706"/>
          </a:xfrm>
        </p:spPr>
      </p:pic>
      <p:pic>
        <p:nvPicPr>
          <p:cNvPr id="12" name="Content Placeholder 11" descr="A diagram of a house&#10;&#10;Description automatically generated">
            <a:extLst>
              <a:ext uri="{FF2B5EF4-FFF2-40B4-BE49-F238E27FC236}">
                <a16:creationId xmlns:a16="http://schemas.microsoft.com/office/drawing/2014/main" id="{75CA564B-C79F-AEAA-1CBD-B98BE1E10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02" y="2560638"/>
            <a:ext cx="4438696" cy="3309937"/>
          </a:xfrm>
        </p:spPr>
      </p:pic>
    </p:spTree>
    <p:extLst>
      <p:ext uri="{BB962C8B-B14F-4D97-AF65-F5344CB8AC3E}">
        <p14:creationId xmlns:p14="http://schemas.microsoft.com/office/powerpoint/2010/main" val="261712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40B74-8EC6-2011-5243-35959FC2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Kings</a:t>
            </a:r>
            <a:br>
              <a:rPr lang="en-US" dirty="0"/>
            </a:br>
            <a:r>
              <a:rPr lang="en-US" dirty="0"/>
              <a:t>Chapter 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BAEA-7C0C-2605-3897-3C34DA92C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Solomon’s Construction Projects</a:t>
            </a:r>
          </a:p>
        </p:txBody>
      </p:sp>
    </p:spTree>
    <p:extLst>
      <p:ext uri="{BB962C8B-B14F-4D97-AF65-F5344CB8AC3E}">
        <p14:creationId xmlns:p14="http://schemas.microsoft.com/office/powerpoint/2010/main" val="79947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40B74-8EC6-2011-5243-35959FC2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Kings</a:t>
            </a:r>
            <a:br>
              <a:rPr lang="en-US" dirty="0"/>
            </a:br>
            <a:r>
              <a:rPr lang="en-US" dirty="0"/>
              <a:t>Chapter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BAEA-7C0C-2605-3897-3C34DA92C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Solomon’s Wisdom</a:t>
            </a:r>
          </a:p>
        </p:txBody>
      </p:sp>
    </p:spTree>
    <p:extLst>
      <p:ext uri="{BB962C8B-B14F-4D97-AF65-F5344CB8AC3E}">
        <p14:creationId xmlns:p14="http://schemas.microsoft.com/office/powerpoint/2010/main" val="3469559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7B808FA-7B8B-4811-FFD5-9BAAB768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Building Projects</a:t>
            </a:r>
          </a:p>
        </p:txBody>
      </p:sp>
      <p:pic>
        <p:nvPicPr>
          <p:cNvPr id="10" name="Content Placeholder 9" descr="A large city with many buildings&#10;&#10;Description automatically generated with medium confidence">
            <a:extLst>
              <a:ext uri="{FF2B5EF4-FFF2-40B4-BE49-F238E27FC236}">
                <a16:creationId xmlns:a16="http://schemas.microsoft.com/office/drawing/2014/main" id="{7BB91357-8FC1-4CD0-F158-5001576BB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34" y="2557463"/>
            <a:ext cx="7109732" cy="3317875"/>
          </a:xfrm>
        </p:spPr>
      </p:pic>
    </p:spTree>
    <p:extLst>
      <p:ext uri="{BB962C8B-B14F-4D97-AF65-F5344CB8AC3E}">
        <p14:creationId xmlns:p14="http://schemas.microsoft.com/office/powerpoint/2010/main" val="2740717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2F788-23FE-9CF9-DC55-CF742958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Boaz and Jachin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DF35D5-7D4C-9335-CDFC-710CC226BD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Bronze pillars on the porch of the Temple.</a:t>
            </a:r>
          </a:p>
        </p:txBody>
      </p:sp>
      <p:pic>
        <p:nvPicPr>
          <p:cNvPr id="8" name="Content Placeholder 7" descr="A drawing of a building&#10;&#10;Description automatically generated">
            <a:extLst>
              <a:ext uri="{FF2B5EF4-FFF2-40B4-BE49-F238E27FC236}">
                <a16:creationId xmlns:a16="http://schemas.microsoft.com/office/drawing/2014/main" id="{7FD38A25-BA38-74A2-6EBE-54FA3F191C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25" y="2596356"/>
            <a:ext cx="4286250" cy="3238500"/>
          </a:xfrm>
        </p:spPr>
      </p:pic>
    </p:spTree>
    <p:extLst>
      <p:ext uri="{BB962C8B-B14F-4D97-AF65-F5344CB8AC3E}">
        <p14:creationId xmlns:p14="http://schemas.microsoft.com/office/powerpoint/2010/main" val="316230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A048-A0A1-3F9F-3F34-46AD6C95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Brazen Laver and Carts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9FE8B-F7DF-27D7-5C63-91643C36EA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massive new brass laver that held over 17,000 gallons of water.</a:t>
            </a:r>
          </a:p>
          <a:p>
            <a:r>
              <a:rPr lang="en-US" dirty="0"/>
              <a:t>Smaller brass lavers on carts.</a:t>
            </a:r>
          </a:p>
        </p:txBody>
      </p:sp>
      <p:pic>
        <p:nvPicPr>
          <p:cNvPr id="6" name="Content Placeholder 5" descr="A painting of a group of people pouring water into a large gold pot&#10;&#10;Description automatically generated">
            <a:extLst>
              <a:ext uri="{FF2B5EF4-FFF2-40B4-BE49-F238E27FC236}">
                <a16:creationId xmlns:a16="http://schemas.microsoft.com/office/drawing/2014/main" id="{DD82503A-DCF5-E8CC-6D99-FE269B38BB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2658269"/>
            <a:ext cx="4572000" cy="3114675"/>
          </a:xfrm>
        </p:spPr>
      </p:pic>
    </p:spTree>
    <p:extLst>
      <p:ext uri="{BB962C8B-B14F-4D97-AF65-F5344CB8AC3E}">
        <p14:creationId xmlns:p14="http://schemas.microsoft.com/office/powerpoint/2010/main" val="1322108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A4B5-0170-E707-8DF6-DD604006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Temple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E49E-16A2-ABC3-D7ED-67A5691C59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Golden altar of incense</a:t>
            </a:r>
          </a:p>
          <a:p>
            <a:r>
              <a:rPr lang="en-US" dirty="0"/>
              <a:t>Golden table of shewbread.</a:t>
            </a:r>
          </a:p>
          <a:p>
            <a:r>
              <a:rPr lang="en-US" dirty="0"/>
              <a:t>TEN golden candlesticks</a:t>
            </a:r>
          </a:p>
        </p:txBody>
      </p:sp>
      <p:pic>
        <p:nvPicPr>
          <p:cNvPr id="6" name="Content Placeholder 5" descr="A stage with a lit up wall and stairs&#10;&#10;Description automatically generated">
            <a:extLst>
              <a:ext uri="{FF2B5EF4-FFF2-40B4-BE49-F238E27FC236}">
                <a16:creationId xmlns:a16="http://schemas.microsoft.com/office/drawing/2014/main" id="{CDA4A4A9-88FE-2844-28B6-2A5911D890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8655"/>
            <a:ext cx="4718050" cy="2653903"/>
          </a:xfrm>
        </p:spPr>
      </p:pic>
    </p:spTree>
    <p:extLst>
      <p:ext uri="{BB962C8B-B14F-4D97-AF65-F5344CB8AC3E}">
        <p14:creationId xmlns:p14="http://schemas.microsoft.com/office/powerpoint/2010/main" val="51255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4FB2-45ED-C339-FFBA-BB0C1461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Preparation</a:t>
            </a:r>
          </a:p>
        </p:txBody>
      </p:sp>
      <p:pic>
        <p:nvPicPr>
          <p:cNvPr id="14" name="Content Placeholder 13" descr="A painting of a person pouring something into a bowl&#10;&#10;Description automatically generated">
            <a:extLst>
              <a:ext uri="{FF2B5EF4-FFF2-40B4-BE49-F238E27FC236}">
                <a16:creationId xmlns:a16="http://schemas.microsoft.com/office/drawing/2014/main" id="{8EA9B14D-84F8-9ADE-CC73-8E15243D87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627983"/>
            <a:ext cx="4718050" cy="3175247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0FBA77C-AAFE-8BA4-DA5D-D6A98D9CFE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Kings 7:51 ”So was ended all the work that king Solomon made for the house of the LORD. And Solomon brought in the things </a:t>
            </a:r>
            <a:r>
              <a:rPr lang="en-US" u="sng" dirty="0"/>
              <a:t>which David his father had dedicated; even the silver, and the gold, and the vessels, did he put among the treasures of the house of the LORD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87235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40B74-8EC6-2011-5243-35959FC2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Kings</a:t>
            </a:r>
            <a:br>
              <a:rPr lang="en-US" dirty="0"/>
            </a:br>
            <a:r>
              <a:rPr lang="en-US" dirty="0"/>
              <a:t>Chapter 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BAEA-7C0C-2605-3897-3C34DA92C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 Dedicates the Temple</a:t>
            </a:r>
          </a:p>
        </p:txBody>
      </p:sp>
    </p:spTree>
    <p:extLst>
      <p:ext uri="{BB962C8B-B14F-4D97-AF65-F5344CB8AC3E}">
        <p14:creationId xmlns:p14="http://schemas.microsoft.com/office/powerpoint/2010/main" val="1775069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7B77DD-811D-F388-8912-D34DA4F1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Feast of Dedication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2FD81A-2784-2252-7D1B-F93EB9EC1E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Almost a year in preparation.</a:t>
            </a:r>
          </a:p>
          <a:p>
            <a:r>
              <a:rPr lang="en-US" dirty="0"/>
              <a:t>Combined with the Feast of Tabernacles.</a:t>
            </a:r>
          </a:p>
          <a:p>
            <a:endParaRPr lang="en-US" dirty="0"/>
          </a:p>
        </p:txBody>
      </p:sp>
      <p:pic>
        <p:nvPicPr>
          <p:cNvPr id="8" name="Content Placeholder 7" descr="A person in a robe standing in front of a crowd&#10;&#10;Description automatically generated">
            <a:extLst>
              <a:ext uri="{FF2B5EF4-FFF2-40B4-BE49-F238E27FC236}">
                <a16:creationId xmlns:a16="http://schemas.microsoft.com/office/drawing/2014/main" id="{5B75149C-1B7A-1086-5A9C-8501AAF5A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18" y="2560638"/>
            <a:ext cx="2713063" cy="3309937"/>
          </a:xfrm>
        </p:spPr>
      </p:pic>
    </p:spTree>
    <p:extLst>
      <p:ext uri="{BB962C8B-B14F-4D97-AF65-F5344CB8AC3E}">
        <p14:creationId xmlns:p14="http://schemas.microsoft.com/office/powerpoint/2010/main" val="675516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8422-3F57-B658-544A-3C7883B0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Ark Placed in the Temple</a:t>
            </a:r>
          </a:p>
        </p:txBody>
      </p:sp>
      <p:pic>
        <p:nvPicPr>
          <p:cNvPr id="6" name="Content Placeholder 5" descr="A drawing of an ancient egyptian temple&#10;&#10;Description automatically generated with medium confidence">
            <a:extLst>
              <a:ext uri="{FF2B5EF4-FFF2-40B4-BE49-F238E27FC236}">
                <a16:creationId xmlns:a16="http://schemas.microsoft.com/office/drawing/2014/main" id="{D27727E0-0F99-B8C9-F5D5-A4559DCF3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711267"/>
            <a:ext cx="4718050" cy="300867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380E0-5E80-604C-55AF-DFA3CFEA5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Ark is placed in the Most Holy Place.</a:t>
            </a:r>
          </a:p>
          <a:p>
            <a:r>
              <a:rPr lang="en-US" dirty="0"/>
              <a:t>The staves are removed to symbolize that it had found its permanent home.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34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723D1-BE23-4F7B-872D-35CA6D17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E618D2-8F0C-4909-AFC7-B7A180752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523B5A-3C1B-43E2-9848-4224E638B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82BC15-7FB9-4C06-AF5C-CEFF4A4AA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D50916-7994-4161-83BF-EDC798D7B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D8F0-C030-420D-9AA6-5D9243779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tone building with a bright light coming out of the doorway&#10;&#10;Description automatically generated">
            <a:extLst>
              <a:ext uri="{FF2B5EF4-FFF2-40B4-BE49-F238E27FC236}">
                <a16:creationId xmlns:a16="http://schemas.microsoft.com/office/drawing/2014/main" id="{FDC3A119-ED10-59DD-7D66-86A41E814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F067C-98CA-7783-4F62-E3D81E5E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Shekinah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4025F-E87F-18EA-0B68-701BB9A82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Just as had happened in Exodus 40:34, the glory of the Lord filled the place.</a:t>
            </a:r>
          </a:p>
          <a:p>
            <a:r>
              <a:rPr lang="en-US" dirty="0">
                <a:solidFill>
                  <a:srgbClr val="FFFFFF"/>
                </a:solidFill>
              </a:rPr>
              <a:t>A sign of God’s approval and presence.</a:t>
            </a:r>
          </a:p>
        </p:txBody>
      </p:sp>
    </p:spTree>
    <p:extLst>
      <p:ext uri="{BB962C8B-B14F-4D97-AF65-F5344CB8AC3E}">
        <p14:creationId xmlns:p14="http://schemas.microsoft.com/office/powerpoint/2010/main" val="410646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2DEC-0873-8DC9-EED6-5E5FDAEF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Dedication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3F4A2-01F0-1174-BF28-7A46EA23D3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Vs. 12-13 – Remarks to the Priests</a:t>
            </a:r>
          </a:p>
          <a:p>
            <a:r>
              <a:rPr lang="en-US" dirty="0"/>
              <a:t>Vs. 14-21 – To the gathered people about the fulfillment of God’s promise to build the Temple.</a:t>
            </a:r>
          </a:p>
          <a:p>
            <a:r>
              <a:rPr lang="en-US" dirty="0"/>
              <a:t>Vs. 22-54 – Dedicatory Prayer to God</a:t>
            </a:r>
          </a:p>
          <a:p>
            <a:r>
              <a:rPr lang="en-US" dirty="0"/>
              <a:t>Vs. 55-61 – Blesses the people</a:t>
            </a:r>
          </a:p>
        </p:txBody>
      </p:sp>
      <p:pic>
        <p:nvPicPr>
          <p:cNvPr id="6" name="Content Placeholder 5" descr="A painting of a group of people in a temple&#10;&#10;Description automatically generated">
            <a:extLst>
              <a:ext uri="{FF2B5EF4-FFF2-40B4-BE49-F238E27FC236}">
                <a16:creationId xmlns:a16="http://schemas.microsoft.com/office/drawing/2014/main" id="{AA80947D-A08E-86EA-3B2F-4C6AA2DAF1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86" y="2560638"/>
            <a:ext cx="4493127" cy="3309937"/>
          </a:xfrm>
        </p:spPr>
      </p:pic>
    </p:spTree>
    <p:extLst>
      <p:ext uri="{BB962C8B-B14F-4D97-AF65-F5344CB8AC3E}">
        <p14:creationId xmlns:p14="http://schemas.microsoft.com/office/powerpoint/2010/main" val="196885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827029-87FC-FF01-4A77-DD27192E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(First) Wives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CA48D1-5D68-7ADA-2335-C8CAD9EA3B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First marriage seems to be </a:t>
            </a:r>
            <a:r>
              <a:rPr lang="en-US" dirty="0" err="1"/>
              <a:t>Naamah</a:t>
            </a:r>
            <a:r>
              <a:rPr lang="en-US" dirty="0"/>
              <a:t> the Ammonite – I Kings 14:21</a:t>
            </a:r>
          </a:p>
          <a:p>
            <a:pPr lvl="1"/>
            <a:r>
              <a:rPr lang="en-US" dirty="0"/>
              <a:t>Inspired Song of Solomon?</a:t>
            </a:r>
          </a:p>
          <a:p>
            <a:r>
              <a:rPr lang="en-US" dirty="0"/>
              <a:t>A treaty with Egypt is marked by a marriage to the daughter of the pharaoh.</a:t>
            </a:r>
          </a:p>
          <a:p>
            <a:pPr lvl="1"/>
            <a:r>
              <a:rPr lang="en-US" dirty="0"/>
              <a:t>Whoever the pharaoh is, it is a sign of a weak Egypt.</a:t>
            </a:r>
          </a:p>
          <a:p>
            <a:endParaRPr lang="en-US" dirty="0"/>
          </a:p>
        </p:txBody>
      </p:sp>
      <p:pic>
        <p:nvPicPr>
          <p:cNvPr id="8" name="Content Placeholder 7" descr="A black and white illustration of two people&#10;&#10;Description automatically generated">
            <a:extLst>
              <a:ext uri="{FF2B5EF4-FFF2-40B4-BE49-F238E27FC236}">
                <a16:creationId xmlns:a16="http://schemas.microsoft.com/office/drawing/2014/main" id="{5A5966D4-DF10-327E-0D71-4CCCED9A9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19" y="2560638"/>
            <a:ext cx="3186461" cy="3309937"/>
          </a:xfrm>
        </p:spPr>
      </p:pic>
    </p:spTree>
    <p:extLst>
      <p:ext uri="{BB962C8B-B14F-4D97-AF65-F5344CB8AC3E}">
        <p14:creationId xmlns:p14="http://schemas.microsoft.com/office/powerpoint/2010/main" val="1009283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73056-B29B-3AD3-F23C-14BD8370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Solomon Act as Priest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0363D-C323-60A4-2F78-AD44B8833A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Some believe so.</a:t>
            </a:r>
          </a:p>
          <a:p>
            <a:r>
              <a:rPr lang="en-US" dirty="0"/>
              <a:t>I do not.</a:t>
            </a:r>
          </a:p>
          <a:p>
            <a:pPr lvl="1"/>
            <a:r>
              <a:rPr lang="en-US" dirty="0"/>
              <a:t>Solomon provided the offerings.</a:t>
            </a:r>
          </a:p>
          <a:p>
            <a:pPr lvl="1"/>
            <a:r>
              <a:rPr lang="en-US" dirty="0"/>
              <a:t>The priests performed the act offering.</a:t>
            </a:r>
          </a:p>
          <a:p>
            <a:pPr lvl="1"/>
            <a:r>
              <a:rPr lang="en-US" dirty="0"/>
              <a:t>This is consistent with language throughout </a:t>
            </a:r>
            <a:r>
              <a:rPr lang="en-US"/>
              <a:t>the Bible.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 descr="A painting of a person raising a pillar&#10;&#10;Description automatically generated">
            <a:extLst>
              <a:ext uri="{FF2B5EF4-FFF2-40B4-BE49-F238E27FC236}">
                <a16:creationId xmlns:a16="http://schemas.microsoft.com/office/drawing/2014/main" id="{7370BC71-6655-D41D-2150-0F25267D90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36" y="2560638"/>
            <a:ext cx="2555228" cy="3309937"/>
          </a:xfrm>
        </p:spPr>
      </p:pic>
    </p:spTree>
    <p:extLst>
      <p:ext uri="{BB962C8B-B14F-4D97-AF65-F5344CB8AC3E}">
        <p14:creationId xmlns:p14="http://schemas.microsoft.com/office/powerpoint/2010/main" val="4073215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9CAC-0CE5-8C16-0196-70F01097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3" y="1588168"/>
            <a:ext cx="9149156" cy="37328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Next Week…</a:t>
            </a:r>
            <a:br>
              <a:rPr lang="en-US" sz="4800" dirty="0"/>
            </a:br>
            <a:r>
              <a:rPr lang="en-US" sz="4800" dirty="0"/>
              <a:t>MIDTERMS!!!!!!!!!!!!!!!!!!!!</a:t>
            </a:r>
            <a:br>
              <a:rPr lang="en-US" sz="4800" dirty="0"/>
            </a:br>
            <a:r>
              <a:rPr lang="en-US" sz="4800" dirty="0"/>
              <a:t>And</a:t>
            </a:r>
            <a:br>
              <a:rPr lang="en-US" sz="4800" dirty="0"/>
            </a:br>
            <a:r>
              <a:rPr lang="en-US" sz="4800" dirty="0"/>
              <a:t>Solomon’s Glory Days</a:t>
            </a:r>
          </a:p>
        </p:txBody>
      </p:sp>
      <p:pic>
        <p:nvPicPr>
          <p:cNvPr id="3" name="daily_download_20191024_128">
            <a:hlinkClick r:id="" action="ppaction://media"/>
            <a:extLst>
              <a:ext uri="{FF2B5EF4-FFF2-40B4-BE49-F238E27FC236}">
                <a16:creationId xmlns:a16="http://schemas.microsoft.com/office/drawing/2014/main" id="{E777CBFC-A1BD-BC79-D509-E6FEDD3AC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2175" y="5603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33FC-EFCE-97D0-3612-F532A9A9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Worship at Solomon’s Ascension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1D98-62EA-9ECA-82CB-65D30D4EEB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i="1" dirty="0"/>
              <a:t>high places </a:t>
            </a:r>
            <a:r>
              <a:rPr lang="en-US" dirty="0"/>
              <a:t>of verse 2 highlight the decentralized worship of God at the time.</a:t>
            </a:r>
          </a:p>
          <a:p>
            <a:r>
              <a:rPr lang="en-US" dirty="0"/>
              <a:t>The “highest” of </a:t>
            </a:r>
            <a:r>
              <a:rPr lang="en-US" i="1" dirty="0"/>
              <a:t>high places </a:t>
            </a:r>
            <a:r>
              <a:rPr lang="en-US" dirty="0"/>
              <a:t>was the Tabernacle at Gibeon and the second was with the Ark in Jerusalem.</a:t>
            </a:r>
          </a:p>
          <a:p>
            <a:r>
              <a:rPr lang="en-US" dirty="0"/>
              <a:t>Solomon offers sacrifices at both when he becomes king.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 descr="A map of the bible study&#10;&#10;Description automatically generated">
            <a:extLst>
              <a:ext uri="{FF2B5EF4-FFF2-40B4-BE49-F238E27FC236}">
                <a16:creationId xmlns:a16="http://schemas.microsoft.com/office/drawing/2014/main" id="{F316C6AC-791A-8AA1-2863-4FFDDC8E0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81" y="2560638"/>
            <a:ext cx="3082338" cy="3309937"/>
          </a:xfrm>
        </p:spPr>
      </p:pic>
    </p:spTree>
    <p:extLst>
      <p:ext uri="{BB962C8B-B14F-4D97-AF65-F5344CB8AC3E}">
        <p14:creationId xmlns:p14="http://schemas.microsoft.com/office/powerpoint/2010/main" val="60356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607B5-D845-3EB6-5461-8D794EAF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8817-14AD-9C52-11FE-49DB6B0706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At Gibeon, God appears to Solomon in a dream.</a:t>
            </a:r>
          </a:p>
          <a:p>
            <a:r>
              <a:rPr lang="en-US" dirty="0"/>
              <a:t>Solomon asks for wisdom to reign justly.</a:t>
            </a:r>
          </a:p>
          <a:p>
            <a:r>
              <a:rPr lang="en-US" dirty="0"/>
              <a:t>Vs. 14 – Solomon did not continue to walk in the ways of the Lord and his life was shortened.</a:t>
            </a:r>
          </a:p>
        </p:txBody>
      </p:sp>
      <p:pic>
        <p:nvPicPr>
          <p:cNvPr id="8" name="Content Placeholder 7" descr="A painting of a person holding a briefcase&#10;&#10;Description automatically generated">
            <a:extLst>
              <a:ext uri="{FF2B5EF4-FFF2-40B4-BE49-F238E27FC236}">
                <a16:creationId xmlns:a16="http://schemas.microsoft.com/office/drawing/2014/main" id="{3EC1CC2E-FDB4-3964-A959-262508D861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19" y="2560638"/>
            <a:ext cx="2055861" cy="3309937"/>
          </a:xfrm>
        </p:spPr>
      </p:pic>
    </p:spTree>
    <p:extLst>
      <p:ext uri="{BB962C8B-B14F-4D97-AF65-F5344CB8AC3E}">
        <p14:creationId xmlns:p14="http://schemas.microsoft.com/office/powerpoint/2010/main" val="199841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7722-2A1D-562D-E583-8A334E00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Wisdom in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AB0F1-7C60-19FA-F1A5-1AC07FAC86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Solomon finds the infant’s true mother by threatening to kill the infant.</a:t>
            </a:r>
          </a:p>
          <a:p>
            <a:r>
              <a:rPr lang="en-US" dirty="0"/>
              <a:t>The maternal instinct of the true mother causes her to cry out.</a:t>
            </a:r>
          </a:p>
          <a:p>
            <a:r>
              <a:rPr lang="en-US" dirty="0"/>
              <a:t>This solution is still marveled at today.</a:t>
            </a:r>
          </a:p>
        </p:txBody>
      </p:sp>
      <p:pic>
        <p:nvPicPr>
          <p:cNvPr id="10" name="Content Placeholder 9" descr="A mosaic of a person and person&#10;&#10;Description automatically generated">
            <a:extLst>
              <a:ext uri="{FF2B5EF4-FFF2-40B4-BE49-F238E27FC236}">
                <a16:creationId xmlns:a16="http://schemas.microsoft.com/office/drawing/2014/main" id="{7A1BCEC4-1C1F-93FE-8CBA-F6508AFE25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82" y="2560638"/>
            <a:ext cx="3750636" cy="3309937"/>
          </a:xfrm>
        </p:spPr>
      </p:pic>
    </p:spTree>
    <p:extLst>
      <p:ext uri="{BB962C8B-B14F-4D97-AF65-F5344CB8AC3E}">
        <p14:creationId xmlns:p14="http://schemas.microsoft.com/office/powerpoint/2010/main" val="330833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40B74-8EC6-2011-5243-35959FC2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Kings</a:t>
            </a:r>
            <a:br>
              <a:rPr lang="en-US" dirty="0"/>
            </a:br>
            <a:r>
              <a:rPr lang="en-US" dirty="0"/>
              <a:t>Chapter 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DBAEA-7C0C-2605-3897-3C34DA92C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Solomon’s Government</a:t>
            </a:r>
          </a:p>
        </p:txBody>
      </p:sp>
    </p:spTree>
    <p:extLst>
      <p:ext uri="{BB962C8B-B14F-4D97-AF65-F5344CB8AC3E}">
        <p14:creationId xmlns:p14="http://schemas.microsoft.com/office/powerpoint/2010/main" val="292377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BCE7F6-BDFF-1077-E9C2-67F1ED7E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Administration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F18C3A-CDF6-05C3-D4AE-65B99323EE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Prime Minister – Azariah, son of Zadok</a:t>
            </a:r>
          </a:p>
          <a:p>
            <a:r>
              <a:rPr lang="en-US" dirty="0"/>
              <a:t>Scribes – </a:t>
            </a:r>
            <a:r>
              <a:rPr lang="en-US" dirty="0" err="1"/>
              <a:t>Elihoreph</a:t>
            </a:r>
            <a:r>
              <a:rPr lang="en-US" dirty="0"/>
              <a:t> and </a:t>
            </a:r>
            <a:r>
              <a:rPr lang="en-US" dirty="0" err="1"/>
              <a:t>Ahiah</a:t>
            </a:r>
            <a:endParaRPr lang="en-US" dirty="0"/>
          </a:p>
          <a:p>
            <a:r>
              <a:rPr lang="en-US" dirty="0"/>
              <a:t>Recorder – Jehoshaphat</a:t>
            </a:r>
          </a:p>
          <a:p>
            <a:r>
              <a:rPr lang="en-US" dirty="0"/>
              <a:t>General – </a:t>
            </a:r>
            <a:r>
              <a:rPr lang="en-US" dirty="0" err="1"/>
              <a:t>Benaiah</a:t>
            </a:r>
            <a:endParaRPr lang="en-US" dirty="0"/>
          </a:p>
          <a:p>
            <a:r>
              <a:rPr lang="en-US" dirty="0"/>
              <a:t>High Priests – Zadok and </a:t>
            </a:r>
            <a:r>
              <a:rPr lang="en-US" dirty="0" err="1"/>
              <a:t>Abiathar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50C1E-51F2-63DA-38FD-0FE977D471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Administrator – Azariah</a:t>
            </a:r>
          </a:p>
          <a:p>
            <a:pPr lvl="1"/>
            <a:r>
              <a:rPr lang="en-US" dirty="0"/>
              <a:t>Over the 12 districts</a:t>
            </a:r>
          </a:p>
          <a:p>
            <a:r>
              <a:rPr lang="en-US" dirty="0"/>
              <a:t>Counselor - </a:t>
            </a:r>
            <a:r>
              <a:rPr lang="en-US" dirty="0" err="1"/>
              <a:t>Zabud</a:t>
            </a:r>
            <a:endParaRPr lang="en-US" dirty="0"/>
          </a:p>
          <a:p>
            <a:r>
              <a:rPr lang="en-US" dirty="0"/>
              <a:t>Steward – </a:t>
            </a:r>
            <a:r>
              <a:rPr lang="en-US" dirty="0" err="1"/>
              <a:t>Ahishar</a:t>
            </a:r>
            <a:endParaRPr lang="en-US" dirty="0"/>
          </a:p>
          <a:p>
            <a:r>
              <a:rPr lang="en-US" dirty="0"/>
              <a:t>Tribute – </a:t>
            </a:r>
            <a:r>
              <a:rPr lang="en-US" dirty="0" err="1"/>
              <a:t>Adoniram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9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A4C2-7506-0A55-2FD1-D8F7093E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3479F-3FF5-A829-F095-F71DF40C89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support his growing central government, Solomon divides the nation into twelve districts  with officers to oversee taxation.  </a:t>
            </a:r>
          </a:p>
          <a:p>
            <a:r>
              <a:rPr lang="en-US" dirty="0"/>
              <a:t>Each district was responsible for supplying one month’s needs to the central government.  </a:t>
            </a:r>
          </a:p>
          <a:p>
            <a:r>
              <a:rPr lang="en-US" dirty="0"/>
              <a:t>These must have been high ranking officials as two of them (see vs. 11, 15) were allowed marriage to daughters of the king.</a:t>
            </a:r>
          </a:p>
        </p:txBody>
      </p:sp>
      <p:pic>
        <p:nvPicPr>
          <p:cNvPr id="6" name="Content Placeholder 5" descr="A map of israel with different colored states&#10;&#10;Description automatically generated">
            <a:extLst>
              <a:ext uri="{FF2B5EF4-FFF2-40B4-BE49-F238E27FC236}">
                <a16:creationId xmlns:a16="http://schemas.microsoft.com/office/drawing/2014/main" id="{192B4ED3-BB54-4857-1E3C-F2FBCC665B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84" y="2560638"/>
            <a:ext cx="2175731" cy="3309937"/>
          </a:xfrm>
        </p:spPr>
      </p:pic>
    </p:spTree>
    <p:extLst>
      <p:ext uri="{BB962C8B-B14F-4D97-AF65-F5344CB8AC3E}">
        <p14:creationId xmlns:p14="http://schemas.microsoft.com/office/powerpoint/2010/main" val="3950577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2578</TotalTime>
  <Words>910</Words>
  <Application>Microsoft Office PowerPoint</Application>
  <PresentationFormat>Widescreen</PresentationFormat>
  <Paragraphs>118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Garamond</vt:lpstr>
      <vt:lpstr>Organic</vt:lpstr>
      <vt:lpstr>I Kings 3-8</vt:lpstr>
      <vt:lpstr>I Kings Chapter 3</vt:lpstr>
      <vt:lpstr>Solomon’s (First) Wives</vt:lpstr>
      <vt:lpstr>Worship at Solomon’s Ascension</vt:lpstr>
      <vt:lpstr>Solomon’s Request</vt:lpstr>
      <vt:lpstr>Solomon’s Wisdom in Action</vt:lpstr>
      <vt:lpstr>I Kings Chapter 4</vt:lpstr>
      <vt:lpstr>Solomon’s Administration</vt:lpstr>
      <vt:lpstr>Administrative Districts</vt:lpstr>
      <vt:lpstr>Solomon’s Greatness</vt:lpstr>
      <vt:lpstr>Somebody didn’t read Deuteronomy 17…</vt:lpstr>
      <vt:lpstr>Solomon’s Fame</vt:lpstr>
      <vt:lpstr>I Kings Chapter 5</vt:lpstr>
      <vt:lpstr>Hiram</vt:lpstr>
      <vt:lpstr>Forced Labor</vt:lpstr>
      <vt:lpstr>I Kings Chapter 6</vt:lpstr>
      <vt:lpstr>480 Years</vt:lpstr>
      <vt:lpstr>First Temple</vt:lpstr>
      <vt:lpstr>I Kings Chapter 7</vt:lpstr>
      <vt:lpstr>Solomon’s Building Projects</vt:lpstr>
      <vt:lpstr>Boaz and Jachin</vt:lpstr>
      <vt:lpstr>Brazen Laver and Carts</vt:lpstr>
      <vt:lpstr>Inside the Temple</vt:lpstr>
      <vt:lpstr>David’s Preparation</vt:lpstr>
      <vt:lpstr>I Kings Chapter 8</vt:lpstr>
      <vt:lpstr>Feast of Dedication</vt:lpstr>
      <vt:lpstr>The Ark Placed in the Temple</vt:lpstr>
      <vt:lpstr>Shekinah</vt:lpstr>
      <vt:lpstr>Solomon’s Dedication</vt:lpstr>
      <vt:lpstr>Did Solomon Act as Priest</vt:lpstr>
      <vt:lpstr>Next Week… MIDTERMS!!!!!!!!!!!!!!!!!!!! And Solomon’s Glory Days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Overview</dc:title>
  <dc:creator>Matthew Gage</dc:creator>
  <cp:lastModifiedBy>Matthew Gage</cp:lastModifiedBy>
  <cp:revision>1</cp:revision>
  <dcterms:created xsi:type="dcterms:W3CDTF">2023-08-14T19:52:50Z</dcterms:created>
  <dcterms:modified xsi:type="dcterms:W3CDTF">2023-09-29T14:50:29Z</dcterms:modified>
</cp:coreProperties>
</file>